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6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7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8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9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0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1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2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3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4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5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6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7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8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9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30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31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32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3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34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35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36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37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38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39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42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43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44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45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46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47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48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49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50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51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52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53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54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55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56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5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</p:sldMasterIdLst>
  <p:notesMasterIdLst>
    <p:notesMasterId r:id="rId61"/>
  </p:notesMasterIdLst>
  <p:sldIdLst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362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64" r:id="rId43"/>
    <p:sldId id="365" r:id="rId44"/>
    <p:sldId id="366" r:id="rId45"/>
    <p:sldId id="367" r:id="rId46"/>
    <p:sldId id="368" r:id="rId47"/>
    <p:sldId id="359" r:id="rId48"/>
    <p:sldId id="369" r:id="rId49"/>
    <p:sldId id="360" r:id="rId50"/>
    <p:sldId id="370" r:id="rId51"/>
    <p:sldId id="371" r:id="rId52"/>
    <p:sldId id="372" r:id="rId53"/>
    <p:sldId id="373" r:id="rId54"/>
    <p:sldId id="374" r:id="rId55"/>
    <p:sldId id="375" r:id="rId56"/>
    <p:sldId id="361" r:id="rId57"/>
    <p:sldId id="376" r:id="rId58"/>
    <p:sldId id="377" r:id="rId59"/>
    <p:sldId id="308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39" autoAdjust="0"/>
    <p:restoredTop sz="78046" autoAdjust="0"/>
  </p:normalViewPr>
  <p:slideViewPr>
    <p:cSldViewPr>
      <p:cViewPr varScale="1">
        <p:scale>
          <a:sx n="89" d="100"/>
          <a:sy n="89" d="100"/>
        </p:scale>
        <p:origin x="187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microsoft.com/office/2016/11/relationships/changesInfo" Target="changesInfos/changesInfo1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os Omondi" userId="c8724e1f92cf1345" providerId="LiveId" clId="{383235A2-6C8C-4412-87FB-F4490413020D}"/>
    <pc:docChg chg="modSld">
      <pc:chgData name="Amos Omondi" userId="c8724e1f92cf1345" providerId="LiveId" clId="{383235A2-6C8C-4412-87FB-F4490413020D}" dt="2023-08-28T00:24:30.580" v="24" actId="20577"/>
      <pc:docMkLst>
        <pc:docMk/>
      </pc:docMkLst>
      <pc:sldChg chg="modSp mod">
        <pc:chgData name="Amos Omondi" userId="c8724e1f92cf1345" providerId="LiveId" clId="{383235A2-6C8C-4412-87FB-F4490413020D}" dt="2023-08-28T00:24:30.580" v="24" actId="20577"/>
        <pc:sldMkLst>
          <pc:docMk/>
          <pc:sldMk cId="534681885" sldId="256"/>
        </pc:sldMkLst>
        <pc:spChg chg="mod">
          <ac:chgData name="Amos Omondi" userId="c8724e1f92cf1345" providerId="LiveId" clId="{383235A2-6C8C-4412-87FB-F4490413020D}" dt="2023-08-28T00:24:26.070" v="21" actId="255"/>
          <ac:spMkLst>
            <pc:docMk/>
            <pc:sldMk cId="534681885" sldId="256"/>
            <ac:spMk id="4" creationId="{00000000-0000-0000-0000-000000000000}"/>
          </ac:spMkLst>
        </pc:spChg>
        <pc:spChg chg="mod">
          <ac:chgData name="Amos Omondi" userId="c8724e1f92cf1345" providerId="LiveId" clId="{383235A2-6C8C-4412-87FB-F4490413020D}" dt="2023-08-28T00:24:30.580" v="24" actId="20577"/>
          <ac:spMkLst>
            <pc:docMk/>
            <pc:sldMk cId="534681885" sldId="256"/>
            <ac:spMk id="8" creationId="{00000000-0000-0000-0000-000000000000}"/>
          </ac:spMkLst>
        </pc:spChg>
      </pc:sldChg>
    </pc:docChg>
  </pc:docChgLst>
  <pc:docChgLst>
    <pc:chgData name="Amos Omondi" userId="c8724e1f92cf1345" providerId="LiveId" clId="{F0EE577E-B37C-426E-9FF5-81551A512CA6}"/>
    <pc:docChg chg="addSld delSld modSld modMainMaster">
      <pc:chgData name="Amos Omondi" userId="c8724e1f92cf1345" providerId="LiveId" clId="{F0EE577E-B37C-426E-9FF5-81551A512CA6}" dt="2023-02-27T22:05:06.110" v="42" actId="47"/>
      <pc:docMkLst>
        <pc:docMk/>
      </pc:docMkLst>
      <pc:sldChg chg="modSp mod">
        <pc:chgData name="Amos Omondi" userId="c8724e1f92cf1345" providerId="LiveId" clId="{F0EE577E-B37C-426E-9FF5-81551A512CA6}" dt="2023-02-27T22:02:36.614" v="39" actId="20577"/>
        <pc:sldMkLst>
          <pc:docMk/>
          <pc:sldMk cId="534681885" sldId="256"/>
        </pc:sldMkLst>
        <pc:spChg chg="mod">
          <ac:chgData name="Amos Omondi" userId="c8724e1f92cf1345" providerId="LiveId" clId="{F0EE577E-B37C-426E-9FF5-81551A512CA6}" dt="2023-02-27T22:02:26.543" v="36" actId="20577"/>
          <ac:spMkLst>
            <pc:docMk/>
            <pc:sldMk cId="534681885" sldId="256"/>
            <ac:spMk id="4" creationId="{00000000-0000-0000-0000-000000000000}"/>
          </ac:spMkLst>
        </pc:spChg>
        <pc:spChg chg="mod">
          <ac:chgData name="Amos Omondi" userId="c8724e1f92cf1345" providerId="LiveId" clId="{F0EE577E-B37C-426E-9FF5-81551A512CA6}" dt="2023-02-27T22:02:21.110" v="30" actId="20577"/>
          <ac:spMkLst>
            <pc:docMk/>
            <pc:sldMk cId="534681885" sldId="256"/>
            <ac:spMk id="8" creationId="{00000000-0000-0000-0000-000000000000}"/>
          </ac:spMkLst>
        </pc:spChg>
        <pc:spChg chg="mod">
          <ac:chgData name="Amos Omondi" userId="c8724e1f92cf1345" providerId="LiveId" clId="{F0EE577E-B37C-426E-9FF5-81551A512CA6}" dt="2023-02-27T22:02:36.614" v="39" actId="20577"/>
          <ac:spMkLst>
            <pc:docMk/>
            <pc:sldMk cId="534681885" sldId="256"/>
            <ac:spMk id="10" creationId="{00000000-0000-0000-0000-000000000000}"/>
          </ac:spMkLst>
        </pc:spChg>
      </pc:sldChg>
      <pc:sldChg chg="del">
        <pc:chgData name="Amos Omondi" userId="c8724e1f92cf1345" providerId="LiveId" clId="{F0EE577E-B37C-426E-9FF5-81551A512CA6}" dt="2023-02-26T09:46:03.040" v="0" actId="47"/>
        <pc:sldMkLst>
          <pc:docMk/>
          <pc:sldMk cId="737524894" sldId="257"/>
        </pc:sldMkLst>
      </pc:sldChg>
      <pc:sldChg chg="del">
        <pc:chgData name="Amos Omondi" userId="c8724e1f92cf1345" providerId="LiveId" clId="{F0EE577E-B37C-426E-9FF5-81551A512CA6}" dt="2023-02-26T09:46:03.040" v="0" actId="47"/>
        <pc:sldMkLst>
          <pc:docMk/>
          <pc:sldMk cId="1868970737" sldId="258"/>
        </pc:sldMkLst>
      </pc:sldChg>
      <pc:sldChg chg="del">
        <pc:chgData name="Amos Omondi" userId="c8724e1f92cf1345" providerId="LiveId" clId="{F0EE577E-B37C-426E-9FF5-81551A512CA6}" dt="2023-02-26T09:46:03.040" v="0" actId="47"/>
        <pc:sldMkLst>
          <pc:docMk/>
          <pc:sldMk cId="1826218420" sldId="259"/>
        </pc:sldMkLst>
      </pc:sldChg>
      <pc:sldChg chg="del">
        <pc:chgData name="Amos Omondi" userId="c8724e1f92cf1345" providerId="LiveId" clId="{F0EE577E-B37C-426E-9FF5-81551A512CA6}" dt="2023-02-26T09:46:03.040" v="0" actId="47"/>
        <pc:sldMkLst>
          <pc:docMk/>
          <pc:sldMk cId="957641855" sldId="260"/>
        </pc:sldMkLst>
      </pc:sldChg>
      <pc:sldChg chg="del">
        <pc:chgData name="Amos Omondi" userId="c8724e1f92cf1345" providerId="LiveId" clId="{F0EE577E-B37C-426E-9FF5-81551A512CA6}" dt="2023-02-26T09:46:03.040" v="0" actId="47"/>
        <pc:sldMkLst>
          <pc:docMk/>
          <pc:sldMk cId="843055123" sldId="261"/>
        </pc:sldMkLst>
      </pc:sldChg>
      <pc:sldChg chg="del">
        <pc:chgData name="Amos Omondi" userId="c8724e1f92cf1345" providerId="LiveId" clId="{F0EE577E-B37C-426E-9FF5-81551A512CA6}" dt="2023-02-26T09:46:03.040" v="0" actId="47"/>
        <pc:sldMkLst>
          <pc:docMk/>
          <pc:sldMk cId="666766156" sldId="262"/>
        </pc:sldMkLst>
      </pc:sldChg>
      <pc:sldChg chg="del">
        <pc:chgData name="Amos Omondi" userId="c8724e1f92cf1345" providerId="LiveId" clId="{F0EE577E-B37C-426E-9FF5-81551A512CA6}" dt="2023-02-26T09:46:03.040" v="0" actId="47"/>
        <pc:sldMkLst>
          <pc:docMk/>
          <pc:sldMk cId="2177640067" sldId="263"/>
        </pc:sldMkLst>
      </pc:sldChg>
      <pc:sldChg chg="del">
        <pc:chgData name="Amos Omondi" userId="c8724e1f92cf1345" providerId="LiveId" clId="{F0EE577E-B37C-426E-9FF5-81551A512CA6}" dt="2023-02-26T09:46:03.040" v="0" actId="47"/>
        <pc:sldMkLst>
          <pc:docMk/>
          <pc:sldMk cId="2102651828" sldId="266"/>
        </pc:sldMkLst>
      </pc:sldChg>
      <pc:sldChg chg="del">
        <pc:chgData name="Amos Omondi" userId="c8724e1f92cf1345" providerId="LiveId" clId="{F0EE577E-B37C-426E-9FF5-81551A512CA6}" dt="2023-02-26T09:46:03.040" v="0" actId="47"/>
        <pc:sldMkLst>
          <pc:docMk/>
          <pc:sldMk cId="3457452813" sldId="268"/>
        </pc:sldMkLst>
      </pc:sldChg>
      <pc:sldChg chg="add">
        <pc:chgData name="Amos Omondi" userId="c8724e1f92cf1345" providerId="LiveId" clId="{F0EE577E-B37C-426E-9FF5-81551A512CA6}" dt="2023-02-27T22:04:58.336" v="41"/>
        <pc:sldMkLst>
          <pc:docMk/>
          <pc:sldMk cId="1903910099" sldId="308"/>
        </pc:sldMkLst>
      </pc:sldChg>
      <pc:sldChg chg="del">
        <pc:chgData name="Amos Omondi" userId="c8724e1f92cf1345" providerId="LiveId" clId="{F0EE577E-B37C-426E-9FF5-81551A512CA6}" dt="2023-02-26T09:46:27.891" v="1" actId="47"/>
        <pc:sldMkLst>
          <pc:docMk/>
          <pc:sldMk cId="2706356821" sldId="308"/>
        </pc:sldMkLst>
      </pc:sldChg>
      <pc:sldChg chg="add del">
        <pc:chgData name="Amos Omondi" userId="c8724e1f92cf1345" providerId="LiveId" clId="{F0EE577E-B37C-426E-9FF5-81551A512CA6}" dt="2023-02-27T22:05:06.110" v="42" actId="47"/>
        <pc:sldMkLst>
          <pc:docMk/>
          <pc:sldMk cId="607442590" sldId="309"/>
        </pc:sldMkLst>
      </pc:sldChg>
      <pc:sldChg chg="del">
        <pc:chgData name="Amos Omondi" userId="c8724e1f92cf1345" providerId="LiveId" clId="{F0EE577E-B37C-426E-9FF5-81551A512CA6}" dt="2023-02-26T09:46:27.891" v="1" actId="47"/>
        <pc:sldMkLst>
          <pc:docMk/>
          <pc:sldMk cId="2844737467" sldId="310"/>
        </pc:sldMkLst>
      </pc:sldChg>
      <pc:sldChg chg="del">
        <pc:chgData name="Amos Omondi" userId="c8724e1f92cf1345" providerId="LiveId" clId="{F0EE577E-B37C-426E-9FF5-81551A512CA6}" dt="2023-02-26T09:46:27.891" v="1" actId="47"/>
        <pc:sldMkLst>
          <pc:docMk/>
          <pc:sldMk cId="2447396854" sldId="312"/>
        </pc:sldMkLst>
      </pc:sldChg>
      <pc:sldChg chg="del">
        <pc:chgData name="Amos Omondi" userId="c8724e1f92cf1345" providerId="LiveId" clId="{F0EE577E-B37C-426E-9FF5-81551A512CA6}" dt="2023-02-26T09:46:27.891" v="1" actId="47"/>
        <pc:sldMkLst>
          <pc:docMk/>
          <pc:sldMk cId="1039774480" sldId="314"/>
        </pc:sldMkLst>
      </pc:sldChg>
      <pc:sldChg chg="del">
        <pc:chgData name="Amos Omondi" userId="c8724e1f92cf1345" providerId="LiveId" clId="{F0EE577E-B37C-426E-9FF5-81551A512CA6}" dt="2023-02-26T09:46:27.891" v="1" actId="47"/>
        <pc:sldMkLst>
          <pc:docMk/>
          <pc:sldMk cId="2855846078" sldId="316"/>
        </pc:sldMkLst>
      </pc:sldChg>
      <pc:sldChg chg="del">
        <pc:chgData name="Amos Omondi" userId="c8724e1f92cf1345" providerId="LiveId" clId="{F0EE577E-B37C-426E-9FF5-81551A512CA6}" dt="2023-02-26T09:46:27.891" v="1" actId="47"/>
        <pc:sldMkLst>
          <pc:docMk/>
          <pc:sldMk cId="1805765645" sldId="328"/>
        </pc:sldMkLst>
      </pc:sldChg>
      <pc:sldChg chg="del">
        <pc:chgData name="Amos Omondi" userId="c8724e1f92cf1345" providerId="LiveId" clId="{F0EE577E-B37C-426E-9FF5-81551A512CA6}" dt="2023-02-26T09:46:27.891" v="1" actId="47"/>
        <pc:sldMkLst>
          <pc:docMk/>
          <pc:sldMk cId="3998719290" sldId="331"/>
        </pc:sldMkLst>
      </pc:sldChg>
      <pc:sldChg chg="del">
        <pc:chgData name="Amos Omondi" userId="c8724e1f92cf1345" providerId="LiveId" clId="{F0EE577E-B37C-426E-9FF5-81551A512CA6}" dt="2023-02-26T09:46:27.891" v="1" actId="47"/>
        <pc:sldMkLst>
          <pc:docMk/>
          <pc:sldMk cId="4218374334" sldId="332"/>
        </pc:sldMkLst>
      </pc:sldChg>
      <pc:sldChg chg="del">
        <pc:chgData name="Amos Omondi" userId="c8724e1f92cf1345" providerId="LiveId" clId="{F0EE577E-B37C-426E-9FF5-81551A512CA6}" dt="2023-02-26T09:46:27.891" v="1" actId="47"/>
        <pc:sldMkLst>
          <pc:docMk/>
          <pc:sldMk cId="1205706342" sldId="333"/>
        </pc:sldMkLst>
      </pc:sldChg>
      <pc:sldChg chg="del">
        <pc:chgData name="Amos Omondi" userId="c8724e1f92cf1345" providerId="LiveId" clId="{F0EE577E-B37C-426E-9FF5-81551A512CA6}" dt="2023-02-26T09:46:27.891" v="1" actId="47"/>
        <pc:sldMkLst>
          <pc:docMk/>
          <pc:sldMk cId="773315410" sldId="334"/>
        </pc:sldMkLst>
      </pc:sldChg>
      <pc:sldChg chg="del">
        <pc:chgData name="Amos Omondi" userId="c8724e1f92cf1345" providerId="LiveId" clId="{F0EE577E-B37C-426E-9FF5-81551A512CA6}" dt="2023-02-26T09:46:27.891" v="1" actId="47"/>
        <pc:sldMkLst>
          <pc:docMk/>
          <pc:sldMk cId="726104187" sldId="335"/>
        </pc:sldMkLst>
      </pc:sldChg>
      <pc:sldChg chg="del">
        <pc:chgData name="Amos Omondi" userId="c8724e1f92cf1345" providerId="LiveId" clId="{F0EE577E-B37C-426E-9FF5-81551A512CA6}" dt="2023-02-26T09:46:27.891" v="1" actId="47"/>
        <pc:sldMkLst>
          <pc:docMk/>
          <pc:sldMk cId="769400388" sldId="336"/>
        </pc:sldMkLst>
      </pc:sldChg>
      <pc:sldChg chg="del">
        <pc:chgData name="Amos Omondi" userId="c8724e1f92cf1345" providerId="LiveId" clId="{F0EE577E-B37C-426E-9FF5-81551A512CA6}" dt="2023-02-26T09:46:27.891" v="1" actId="47"/>
        <pc:sldMkLst>
          <pc:docMk/>
          <pc:sldMk cId="1221827181" sldId="339"/>
        </pc:sldMkLst>
      </pc:sldChg>
      <pc:sldChg chg="del">
        <pc:chgData name="Amos Omondi" userId="c8724e1f92cf1345" providerId="LiveId" clId="{F0EE577E-B37C-426E-9FF5-81551A512CA6}" dt="2023-02-26T09:46:27.891" v="1" actId="47"/>
        <pc:sldMkLst>
          <pc:docMk/>
          <pc:sldMk cId="3475376205" sldId="340"/>
        </pc:sldMkLst>
      </pc:sldChg>
      <pc:sldChg chg="del">
        <pc:chgData name="Amos Omondi" userId="c8724e1f92cf1345" providerId="LiveId" clId="{F0EE577E-B37C-426E-9FF5-81551A512CA6}" dt="2023-02-26T09:46:27.891" v="1" actId="47"/>
        <pc:sldMkLst>
          <pc:docMk/>
          <pc:sldMk cId="2255901590" sldId="341"/>
        </pc:sldMkLst>
      </pc:sldChg>
      <pc:sldChg chg="del">
        <pc:chgData name="Amos Omondi" userId="c8724e1f92cf1345" providerId="LiveId" clId="{F0EE577E-B37C-426E-9FF5-81551A512CA6}" dt="2023-02-26T09:46:27.891" v="1" actId="47"/>
        <pc:sldMkLst>
          <pc:docMk/>
          <pc:sldMk cId="1806740275" sldId="342"/>
        </pc:sldMkLst>
      </pc:sldChg>
      <pc:sldChg chg="del">
        <pc:chgData name="Amos Omondi" userId="c8724e1f92cf1345" providerId="LiveId" clId="{F0EE577E-B37C-426E-9FF5-81551A512CA6}" dt="2023-02-26T09:46:27.891" v="1" actId="47"/>
        <pc:sldMkLst>
          <pc:docMk/>
          <pc:sldMk cId="2381185653" sldId="343"/>
        </pc:sldMkLst>
      </pc:sldChg>
      <pc:sldChg chg="del">
        <pc:chgData name="Amos Omondi" userId="c8724e1f92cf1345" providerId="LiveId" clId="{F0EE577E-B37C-426E-9FF5-81551A512CA6}" dt="2023-02-27T22:03:32.642" v="40" actId="47"/>
        <pc:sldMkLst>
          <pc:docMk/>
          <pc:sldMk cId="407810361" sldId="344"/>
        </pc:sldMkLst>
      </pc:sldChg>
      <pc:sldChg chg="del">
        <pc:chgData name="Amos Omondi" userId="c8724e1f92cf1345" providerId="LiveId" clId="{F0EE577E-B37C-426E-9FF5-81551A512CA6}" dt="2023-02-27T22:03:32.642" v="40" actId="47"/>
        <pc:sldMkLst>
          <pc:docMk/>
          <pc:sldMk cId="3567047953" sldId="350"/>
        </pc:sldMkLst>
      </pc:sldChg>
      <pc:sldChg chg="del">
        <pc:chgData name="Amos Omondi" userId="c8724e1f92cf1345" providerId="LiveId" clId="{F0EE577E-B37C-426E-9FF5-81551A512CA6}" dt="2023-02-27T22:03:32.642" v="40" actId="47"/>
        <pc:sldMkLst>
          <pc:docMk/>
          <pc:sldMk cId="2938008763" sldId="351"/>
        </pc:sldMkLst>
      </pc:sldChg>
      <pc:sldChg chg="del">
        <pc:chgData name="Amos Omondi" userId="c8724e1f92cf1345" providerId="LiveId" clId="{F0EE577E-B37C-426E-9FF5-81551A512CA6}" dt="2023-02-27T22:03:32.642" v="40" actId="47"/>
        <pc:sldMkLst>
          <pc:docMk/>
          <pc:sldMk cId="1192762323" sldId="352"/>
        </pc:sldMkLst>
      </pc:sldChg>
      <pc:sldChg chg="del">
        <pc:chgData name="Amos Omondi" userId="c8724e1f92cf1345" providerId="LiveId" clId="{F0EE577E-B37C-426E-9FF5-81551A512CA6}" dt="2023-02-26T09:46:27.891" v="1" actId="47"/>
        <pc:sldMkLst>
          <pc:docMk/>
          <pc:sldMk cId="1937363663" sldId="355"/>
        </pc:sldMkLst>
      </pc:sldChg>
      <pc:sldChg chg="del">
        <pc:chgData name="Amos Omondi" userId="c8724e1f92cf1345" providerId="LiveId" clId="{F0EE577E-B37C-426E-9FF5-81551A512CA6}" dt="2023-02-26T09:46:27.891" v="1" actId="47"/>
        <pc:sldMkLst>
          <pc:docMk/>
          <pc:sldMk cId="3552346657" sldId="356"/>
        </pc:sldMkLst>
      </pc:sldChg>
      <pc:sldChg chg="del">
        <pc:chgData name="Amos Omondi" userId="c8724e1f92cf1345" providerId="LiveId" clId="{F0EE577E-B37C-426E-9FF5-81551A512CA6}" dt="2023-02-26T09:46:27.891" v="1" actId="47"/>
        <pc:sldMkLst>
          <pc:docMk/>
          <pc:sldMk cId="397621591" sldId="357"/>
        </pc:sldMkLst>
      </pc:sldChg>
      <pc:sldChg chg="del">
        <pc:chgData name="Amos Omondi" userId="c8724e1f92cf1345" providerId="LiveId" clId="{F0EE577E-B37C-426E-9FF5-81551A512CA6}" dt="2023-02-26T09:46:27.891" v="1" actId="47"/>
        <pc:sldMkLst>
          <pc:docMk/>
          <pc:sldMk cId="2630051242" sldId="358"/>
        </pc:sldMkLst>
      </pc:sldChg>
      <pc:sldChg chg="add">
        <pc:chgData name="Amos Omondi" userId="c8724e1f92cf1345" providerId="LiveId" clId="{F0EE577E-B37C-426E-9FF5-81551A512CA6}" dt="2023-02-27T22:04:58.336" v="41"/>
        <pc:sldMkLst>
          <pc:docMk/>
          <pc:sldMk cId="1040455884" sldId="359"/>
        </pc:sldMkLst>
      </pc:sldChg>
      <pc:sldChg chg="del">
        <pc:chgData name="Amos Omondi" userId="c8724e1f92cf1345" providerId="LiveId" clId="{F0EE577E-B37C-426E-9FF5-81551A512CA6}" dt="2023-02-26T09:46:27.891" v="1" actId="47"/>
        <pc:sldMkLst>
          <pc:docMk/>
          <pc:sldMk cId="1739043560" sldId="359"/>
        </pc:sldMkLst>
      </pc:sldChg>
      <pc:sldChg chg="add">
        <pc:chgData name="Amos Omondi" userId="c8724e1f92cf1345" providerId="LiveId" clId="{F0EE577E-B37C-426E-9FF5-81551A512CA6}" dt="2023-02-27T22:04:58.336" v="41"/>
        <pc:sldMkLst>
          <pc:docMk/>
          <pc:sldMk cId="2606603738" sldId="360"/>
        </pc:sldMkLst>
      </pc:sldChg>
      <pc:sldChg chg="del">
        <pc:chgData name="Amos Omondi" userId="c8724e1f92cf1345" providerId="LiveId" clId="{F0EE577E-B37C-426E-9FF5-81551A512CA6}" dt="2023-02-26T09:46:27.891" v="1" actId="47"/>
        <pc:sldMkLst>
          <pc:docMk/>
          <pc:sldMk cId="3150149693" sldId="360"/>
        </pc:sldMkLst>
      </pc:sldChg>
      <pc:sldChg chg="add">
        <pc:chgData name="Amos Omondi" userId="c8724e1f92cf1345" providerId="LiveId" clId="{F0EE577E-B37C-426E-9FF5-81551A512CA6}" dt="2023-02-27T22:04:58.336" v="41"/>
        <pc:sldMkLst>
          <pc:docMk/>
          <pc:sldMk cId="1822497194" sldId="361"/>
        </pc:sldMkLst>
      </pc:sldChg>
      <pc:sldChg chg="del">
        <pc:chgData name="Amos Omondi" userId="c8724e1f92cf1345" providerId="LiveId" clId="{F0EE577E-B37C-426E-9FF5-81551A512CA6}" dt="2023-02-26T09:46:03.040" v="0" actId="47"/>
        <pc:sldMkLst>
          <pc:docMk/>
          <pc:sldMk cId="3372519527" sldId="361"/>
        </pc:sldMkLst>
      </pc:sldChg>
      <pc:sldChg chg="del">
        <pc:chgData name="Amos Omondi" userId="c8724e1f92cf1345" providerId="LiveId" clId="{F0EE577E-B37C-426E-9FF5-81551A512CA6}" dt="2023-02-26T09:46:27.891" v="1" actId="47"/>
        <pc:sldMkLst>
          <pc:docMk/>
          <pc:sldMk cId="1197159691" sldId="363"/>
        </pc:sldMkLst>
      </pc:sldChg>
      <pc:sldChg chg="add">
        <pc:chgData name="Amos Omondi" userId="c8724e1f92cf1345" providerId="LiveId" clId="{F0EE577E-B37C-426E-9FF5-81551A512CA6}" dt="2023-02-27T22:04:58.336" v="41"/>
        <pc:sldMkLst>
          <pc:docMk/>
          <pc:sldMk cId="4222044948" sldId="366"/>
        </pc:sldMkLst>
      </pc:sldChg>
      <pc:sldChg chg="add">
        <pc:chgData name="Amos Omondi" userId="c8724e1f92cf1345" providerId="LiveId" clId="{F0EE577E-B37C-426E-9FF5-81551A512CA6}" dt="2023-02-27T22:04:58.336" v="41"/>
        <pc:sldMkLst>
          <pc:docMk/>
          <pc:sldMk cId="1184717269" sldId="367"/>
        </pc:sldMkLst>
      </pc:sldChg>
      <pc:sldChg chg="add">
        <pc:chgData name="Amos Omondi" userId="c8724e1f92cf1345" providerId="LiveId" clId="{F0EE577E-B37C-426E-9FF5-81551A512CA6}" dt="2023-02-27T22:04:58.336" v="41"/>
        <pc:sldMkLst>
          <pc:docMk/>
          <pc:sldMk cId="4064943443" sldId="368"/>
        </pc:sldMkLst>
      </pc:sldChg>
      <pc:sldChg chg="add">
        <pc:chgData name="Amos Omondi" userId="c8724e1f92cf1345" providerId="LiveId" clId="{F0EE577E-B37C-426E-9FF5-81551A512CA6}" dt="2023-02-27T22:04:58.336" v="41"/>
        <pc:sldMkLst>
          <pc:docMk/>
          <pc:sldMk cId="1385896148" sldId="369"/>
        </pc:sldMkLst>
      </pc:sldChg>
      <pc:sldChg chg="add">
        <pc:chgData name="Amos Omondi" userId="c8724e1f92cf1345" providerId="LiveId" clId="{F0EE577E-B37C-426E-9FF5-81551A512CA6}" dt="2023-02-27T22:04:58.336" v="41"/>
        <pc:sldMkLst>
          <pc:docMk/>
          <pc:sldMk cId="2513173383" sldId="370"/>
        </pc:sldMkLst>
      </pc:sldChg>
      <pc:sldChg chg="add">
        <pc:chgData name="Amos Omondi" userId="c8724e1f92cf1345" providerId="LiveId" clId="{F0EE577E-B37C-426E-9FF5-81551A512CA6}" dt="2023-02-27T22:04:58.336" v="41"/>
        <pc:sldMkLst>
          <pc:docMk/>
          <pc:sldMk cId="1447268360" sldId="371"/>
        </pc:sldMkLst>
      </pc:sldChg>
      <pc:sldChg chg="add">
        <pc:chgData name="Amos Omondi" userId="c8724e1f92cf1345" providerId="LiveId" clId="{F0EE577E-B37C-426E-9FF5-81551A512CA6}" dt="2023-02-27T22:04:58.336" v="41"/>
        <pc:sldMkLst>
          <pc:docMk/>
          <pc:sldMk cId="4177611221" sldId="372"/>
        </pc:sldMkLst>
      </pc:sldChg>
      <pc:sldChg chg="add">
        <pc:chgData name="Amos Omondi" userId="c8724e1f92cf1345" providerId="LiveId" clId="{F0EE577E-B37C-426E-9FF5-81551A512CA6}" dt="2023-02-27T22:04:58.336" v="41"/>
        <pc:sldMkLst>
          <pc:docMk/>
          <pc:sldMk cId="804610822" sldId="373"/>
        </pc:sldMkLst>
      </pc:sldChg>
      <pc:sldChg chg="add">
        <pc:chgData name="Amos Omondi" userId="c8724e1f92cf1345" providerId="LiveId" clId="{F0EE577E-B37C-426E-9FF5-81551A512CA6}" dt="2023-02-27T22:04:58.336" v="41"/>
        <pc:sldMkLst>
          <pc:docMk/>
          <pc:sldMk cId="4095409232" sldId="374"/>
        </pc:sldMkLst>
      </pc:sldChg>
      <pc:sldChg chg="add">
        <pc:chgData name="Amos Omondi" userId="c8724e1f92cf1345" providerId="LiveId" clId="{F0EE577E-B37C-426E-9FF5-81551A512CA6}" dt="2023-02-27T22:04:58.336" v="41"/>
        <pc:sldMkLst>
          <pc:docMk/>
          <pc:sldMk cId="1964970426" sldId="375"/>
        </pc:sldMkLst>
      </pc:sldChg>
      <pc:sldChg chg="add">
        <pc:chgData name="Amos Omondi" userId="c8724e1f92cf1345" providerId="LiveId" clId="{F0EE577E-B37C-426E-9FF5-81551A512CA6}" dt="2023-02-27T22:04:58.336" v="41"/>
        <pc:sldMkLst>
          <pc:docMk/>
          <pc:sldMk cId="2120240084" sldId="376"/>
        </pc:sldMkLst>
      </pc:sldChg>
      <pc:sldChg chg="add">
        <pc:chgData name="Amos Omondi" userId="c8724e1f92cf1345" providerId="LiveId" clId="{F0EE577E-B37C-426E-9FF5-81551A512CA6}" dt="2023-02-27T22:04:58.336" v="41"/>
        <pc:sldMkLst>
          <pc:docMk/>
          <pc:sldMk cId="2171571952" sldId="377"/>
        </pc:sldMkLst>
      </pc:sldChg>
      <pc:sldMasterChg chg="modSp mod">
        <pc:chgData name="Amos Omondi" userId="c8724e1f92cf1345" providerId="LiveId" clId="{F0EE577E-B37C-426E-9FF5-81551A512CA6}" dt="2023-02-26T09:47:02.266" v="2" actId="1076"/>
        <pc:sldMasterMkLst>
          <pc:docMk/>
          <pc:sldMasterMk cId="1533500172" sldId="2147483648"/>
        </pc:sldMasterMkLst>
        <pc:spChg chg="mod">
          <ac:chgData name="Amos Omondi" userId="c8724e1f92cf1345" providerId="LiveId" clId="{F0EE577E-B37C-426E-9FF5-81551A512CA6}" dt="2023-02-26T09:47:02.266" v="2" actId="1076"/>
          <ac:spMkLst>
            <pc:docMk/>
            <pc:sldMasterMk cId="1533500172" sldId="2147483648"/>
            <ac:spMk id="4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23337F-334D-45B3-AFF3-8ECF7A0F1D33}" type="slidenum">
              <a:rPr lang="en-US" sz="1200">
                <a:latin typeface="Times New Roman" pitchFamily="18" charset="0"/>
              </a:rPr>
              <a:pPr eaLnBrk="1" hangingPunct="1"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FF139FA-840F-4B42-8A3A-EA6EEE9A30BF}" type="slidenum">
              <a:rPr lang="en-US" sz="1200">
                <a:latin typeface="Times New Roman" pitchFamily="18" charset="0"/>
              </a:rPr>
              <a:pPr eaLnBrk="1" hangingPunct="1"/>
              <a:t>11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A6ED039-A1F1-44BE-8E16-1A39D5826A03}" type="slidenum">
              <a:rPr lang="en-US" sz="1200">
                <a:latin typeface="Times New Roman" pitchFamily="18" charset="0"/>
              </a:rPr>
              <a:pPr eaLnBrk="1" hangingPunct="1"/>
              <a:t>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DDCA2D-6F88-4005-BB8D-7858EFEF04F4}" type="slidenum">
              <a:rPr lang="en-US" sz="1200">
                <a:latin typeface="Times New Roman" pitchFamily="18" charset="0"/>
              </a:rPr>
              <a:pPr eaLnBrk="1" hangingPunct="1"/>
              <a:t>13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1E3FB6-9A85-4B1C-9E09-1A180F2215D9}" type="slidenum">
              <a:rPr lang="en-US" sz="1200">
                <a:latin typeface="Times New Roman" pitchFamily="18" charset="0"/>
              </a:rPr>
              <a:pPr eaLnBrk="1" hangingPunct="1"/>
              <a:t>14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A5088C4-3084-40AD-9F6F-70700F29887E}" type="slidenum">
              <a:rPr lang="en-US" sz="1200">
                <a:latin typeface="Times New Roman" pitchFamily="18" charset="0"/>
              </a:rPr>
              <a:pPr eaLnBrk="1" hangingPunct="1"/>
              <a:t>15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38063-1D29-4B05-9212-3D783BAEE8ED}" type="slidenum">
              <a:rPr lang="en-US" sz="1200">
                <a:latin typeface="Times New Roman" pitchFamily="18" charset="0"/>
              </a:rPr>
              <a:pPr eaLnBrk="1" hangingPunct="1"/>
              <a:t>16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9E2413E-CE32-427A-B889-E498A01EF2FC}" type="slidenum">
              <a:rPr lang="en-US" sz="1200">
                <a:latin typeface="Times New Roman" pitchFamily="18" charset="0"/>
              </a:rPr>
              <a:pPr eaLnBrk="1" hangingPunct="1"/>
              <a:t>17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447544-2DD3-4828-8D05-3DC499B78283}" type="slidenum">
              <a:rPr lang="en-US" sz="1200">
                <a:latin typeface="Times New Roman" pitchFamily="18" charset="0"/>
              </a:rPr>
              <a:pPr eaLnBrk="1" hangingPunct="1"/>
              <a:t>18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AA32E3-F1F4-48E7-9A2C-16548E9979D3}" type="slidenum">
              <a:rPr lang="en-US" sz="1200">
                <a:latin typeface="Times New Roman" pitchFamily="18" charset="0"/>
              </a:rPr>
              <a:pPr eaLnBrk="1" hangingPunct="1"/>
              <a:t>19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AA32E3-F1F4-48E7-9A2C-16548E9979D3}" type="slidenum">
              <a:rPr lang="en-US" sz="1200">
                <a:latin typeface="Times New Roman" pitchFamily="18" charset="0"/>
              </a:rPr>
              <a:pPr eaLnBrk="1" hangingPunct="1"/>
              <a:t>20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31AEFE-CFFB-4813-BD81-B8BE1CA6C693}" type="slidenum">
              <a:rPr lang="en-US" sz="1200">
                <a:latin typeface="Times New Roman" pitchFamily="18" charset="0"/>
              </a:rPr>
              <a:pPr eaLnBrk="1" hangingPunct="1"/>
              <a:t>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65FBCD7-9B6B-4676-B12D-E62F59A95930}" type="slidenum">
              <a:rPr lang="en-US" sz="1200">
                <a:latin typeface="Times New Roman" pitchFamily="18" charset="0"/>
              </a:rPr>
              <a:pPr eaLnBrk="1" hangingPunct="1"/>
              <a:t>21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1435A7-99F8-4630-901C-D04F7ADA3649}" type="slidenum">
              <a:rPr lang="en-US" sz="1200">
                <a:latin typeface="Times New Roman" pitchFamily="18" charset="0"/>
              </a:rPr>
              <a:pPr eaLnBrk="1" hangingPunct="1"/>
              <a:t>22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5035135-D519-44EB-8BBC-75CDFE0DE662}" type="slidenum">
              <a:rPr lang="en-US" sz="1200">
                <a:latin typeface="Times New Roman" pitchFamily="18" charset="0"/>
              </a:rPr>
              <a:pPr eaLnBrk="1" hangingPunct="1"/>
              <a:t>23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39334B-667E-4594-8258-137D32A046CA}" type="slidenum">
              <a:rPr lang="en-US" sz="1200">
                <a:latin typeface="Times New Roman" pitchFamily="18" charset="0"/>
              </a:rPr>
              <a:pPr eaLnBrk="1" hangingPunct="1"/>
              <a:t>24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A7DC421-5F16-4B9A-A047-0DD1E0316D92}" type="slidenum">
              <a:rPr lang="en-US" sz="1200">
                <a:latin typeface="Times New Roman" pitchFamily="18" charset="0"/>
              </a:rPr>
              <a:pPr eaLnBrk="1" hangingPunct="1"/>
              <a:t>25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0635FA3-67BB-4B04-A76B-39A6E620BF9C}" type="slidenum">
              <a:rPr lang="en-US" sz="1200">
                <a:latin typeface="Times New Roman" pitchFamily="18" charset="0"/>
              </a:rPr>
              <a:pPr eaLnBrk="1" hangingPunct="1"/>
              <a:t>26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F91A6F-0A81-42D9-BBC6-DD8E71355CC8}" type="slidenum">
              <a:rPr lang="en-US" sz="1200">
                <a:latin typeface="Times New Roman" pitchFamily="18" charset="0"/>
              </a:rPr>
              <a:pPr eaLnBrk="1" hangingPunct="1"/>
              <a:t>27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F53544F-2C95-4111-865C-3BBF9FCAE9AF}" type="slidenum">
              <a:rPr lang="en-US" sz="1200">
                <a:latin typeface="Times New Roman" pitchFamily="18" charset="0"/>
              </a:rPr>
              <a:pPr eaLnBrk="1" hangingPunct="1"/>
              <a:t>28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44E06FF-C554-4B41-BA7D-66095FF1D435}" type="slidenum">
              <a:rPr lang="en-US" sz="1200">
                <a:latin typeface="Times New Roman" pitchFamily="18" charset="0"/>
              </a:rPr>
              <a:pPr eaLnBrk="1" hangingPunct="1"/>
              <a:t>29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44E06FF-C554-4B41-BA7D-66095FF1D435}" type="slidenum">
              <a:rPr lang="en-US" sz="1200">
                <a:latin typeface="Times New Roman" pitchFamily="18" charset="0"/>
              </a:rPr>
              <a:pPr eaLnBrk="1" hangingPunct="1"/>
              <a:t>30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3F066DD-DC1F-43F8-B977-CEAAB4875E10}" type="slidenum">
              <a:rPr lang="en-US" sz="1200">
                <a:latin typeface="Times New Roman" pitchFamily="18" charset="0"/>
              </a:rPr>
              <a:pPr eaLnBrk="1" hangingPunct="1"/>
              <a:t>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72BCF50-A015-4878-A606-9DF40B3DBCFE}" type="slidenum">
              <a:rPr lang="en-US" sz="1200">
                <a:latin typeface="Times New Roman" pitchFamily="18" charset="0"/>
              </a:rPr>
              <a:pPr eaLnBrk="1" hangingPunct="1"/>
              <a:t>31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5E3A068-D972-43A1-84DA-2F21E1A7801D}" type="slidenum">
              <a:rPr lang="en-US" sz="1200">
                <a:latin typeface="Times New Roman" pitchFamily="18" charset="0"/>
              </a:rPr>
              <a:pPr eaLnBrk="1" hangingPunct="1"/>
              <a:t>32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67293D-01F8-4DE4-8156-307B27A2DBD1}" type="slidenum">
              <a:rPr lang="en-US" sz="1200">
                <a:latin typeface="Times New Roman" pitchFamily="18" charset="0"/>
              </a:rPr>
              <a:pPr eaLnBrk="1" hangingPunct="1"/>
              <a:t>33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8393523-AE5F-4CC2-8C01-8DB325F3D588}" type="slidenum">
              <a:rPr lang="en-US" sz="1200">
                <a:latin typeface="Times New Roman" pitchFamily="18" charset="0"/>
              </a:rPr>
              <a:pPr eaLnBrk="1" hangingPunct="1"/>
              <a:t>34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CDDCE0E-3B5F-4D31-9115-C75D58EBF9C3}" type="slidenum">
              <a:rPr lang="en-US" sz="1200">
                <a:latin typeface="Times New Roman" pitchFamily="18" charset="0"/>
              </a:rPr>
              <a:pPr eaLnBrk="1" hangingPunct="1"/>
              <a:t>35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78DB572-2D98-4747-8FB9-A71BF1000741}" type="slidenum">
              <a:rPr lang="en-US" sz="1200">
                <a:latin typeface="Times New Roman" pitchFamily="18" charset="0"/>
              </a:rPr>
              <a:pPr eaLnBrk="1" hangingPunct="1"/>
              <a:t>36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8023A50-BFCC-4310-9FD0-57FA7B27842B}" type="slidenum">
              <a:rPr lang="en-US" sz="1200">
                <a:latin typeface="Times New Roman" pitchFamily="18" charset="0"/>
              </a:rPr>
              <a:pPr eaLnBrk="1" hangingPunct="1"/>
              <a:t>37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5210D49-1C52-4C6E-9816-42C6EC609C7F}" type="slidenum">
              <a:rPr lang="en-US" sz="1200">
                <a:latin typeface="Times New Roman" pitchFamily="18" charset="0"/>
              </a:rPr>
              <a:pPr eaLnBrk="1" hangingPunct="1"/>
              <a:t>38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0B6C57-ECBA-4633-8A56-B9E37246B3C4}" type="slidenum">
              <a:rPr lang="en-US" sz="1200">
                <a:latin typeface="Times New Roman" pitchFamily="18" charset="0"/>
              </a:rPr>
              <a:pPr eaLnBrk="1" hangingPunct="1"/>
              <a:t>39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E80E4FC-1DE9-40A3-B263-D26044C04868}" type="slidenum">
              <a:rPr lang="en-US" sz="1200">
                <a:latin typeface="Times New Roman" pitchFamily="18" charset="0"/>
              </a:rPr>
              <a:pPr eaLnBrk="1" hangingPunct="1"/>
              <a:t>40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8F31FC-A4B5-4841-A68E-31207F3929AD}" type="slidenum">
              <a:rPr lang="en-US" sz="1200">
                <a:latin typeface="Times New Roman" pitchFamily="18" charset="0"/>
              </a:rPr>
              <a:pPr eaLnBrk="1" hangingPunct="1"/>
              <a:t>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1C52DA-B39C-4E9E-8F93-AEC85BE751E4}" type="slidenum">
              <a:rPr lang="en-US"/>
              <a:pPr/>
              <a:t>41</a:t>
            </a:fld>
            <a:endParaRPr lang="en-US"/>
          </a:p>
        </p:txBody>
      </p:sp>
      <p:sp>
        <p:nvSpPr>
          <p:cNvPr id="124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E7A3A-BC58-44FC-8634-3056204EDEB2}" type="slidenum">
              <a:rPr lang="en-US"/>
              <a:pPr/>
              <a:t>42</a:t>
            </a:fld>
            <a:endParaRPr lang="en-US"/>
          </a:p>
        </p:txBody>
      </p:sp>
      <p:sp>
        <p:nvSpPr>
          <p:cNvPr id="132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9AE404-AC6E-4BB2-A1B0-D727B91D93E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3CF4E0-26B8-42A5-BD73-2A09CF620B7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70A32C-35BC-4591-B532-2FC89FF0154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23AB6-2A37-405E-90E9-CB240893B0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23AB6-2A37-405E-90E9-CB240893B0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6D984F-F7A1-4BB7-AC8D-C7877406EE0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6D984F-F7A1-4BB7-AC8D-C7877406EE0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FD99AD-16E0-4622-A761-67829316BF1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477A3AC-D42F-4D0B-9EF9-E4E1B354D284}" type="slidenum">
              <a:rPr lang="en-US" sz="1200">
                <a:latin typeface="Times New Roman" pitchFamily="18" charset="0"/>
              </a:rPr>
              <a:pPr eaLnBrk="1" hangingPunct="1"/>
              <a:t>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6CB88D-48E1-4C9F-8E6B-B887321DF1B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D4713A-7E9A-4C91-8A48-BE39F699640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5CA2F-47EA-418F-9EBD-97A4155A41A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8AF5EA-38D5-463F-AD6E-F016E4A7D6C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0D89E-CCED-4853-AC56-E7F03886E2B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0D89E-CCED-4853-AC56-E7F03886E2B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CF57E4-111B-4A79-9711-F08BB682276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30E757-B907-4AF5-A770-2BCD353F087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BD8F3F-F50B-4D2D-9088-20983DC5CDB3}" type="slidenum">
              <a:rPr lang="en-US" sz="1200">
                <a:latin typeface="Times New Roman" pitchFamily="18" charset="0"/>
              </a:rPr>
              <a:pPr eaLnBrk="1" hangingPunct="1"/>
              <a:t>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A30C677-1DE6-4DC4-8C19-8E725DEB7533}" type="slidenum">
              <a:rPr lang="en-US" sz="1200">
                <a:latin typeface="Times New Roman" pitchFamily="18" charset="0"/>
              </a:rPr>
              <a:pPr eaLnBrk="1" hangingPunct="1"/>
              <a:t>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A30C677-1DE6-4DC4-8C19-8E725DEB7533}" type="slidenum">
              <a:rPr lang="en-US" sz="1200">
                <a:latin typeface="Times New Roman" pitchFamily="18" charset="0"/>
              </a:rPr>
              <a:pPr eaLnBrk="1" hangingPunct="1"/>
              <a:t>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54B6929-AEB2-4243-BB89-1696BBFE984D}" type="slidenum">
              <a:rPr lang="en-US" sz="1200">
                <a:latin typeface="Times New Roman" pitchFamily="18" charset="0"/>
              </a:rPr>
              <a:pPr eaLnBrk="1" hangingPunct="1"/>
              <a:t>10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</a:rPr>
              <a:t>Chapter 5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797047" y="3012692"/>
            <a:ext cx="63635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i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Digital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04716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3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272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643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696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059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77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6200000">
            <a:off x="-2797047" y="3012692"/>
            <a:ext cx="63635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i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Digital Building blocks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</a:rPr>
              <a:t>Chapter 5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6569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1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8.wmf"/><Relationship Id="rId3" Type="http://schemas.openxmlformats.org/officeDocument/2006/relationships/tags" Target="../tags/tag33.xml"/><Relationship Id="rId7" Type="http://schemas.openxmlformats.org/officeDocument/2006/relationships/notesSlide" Target="../notesSlides/notesSlide14.xml"/><Relationship Id="rId12" Type="http://schemas.openxmlformats.org/officeDocument/2006/relationships/oleObject" Target="../embeddings/oleObject7.bin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wmf"/><Relationship Id="rId5" Type="http://schemas.openxmlformats.org/officeDocument/2006/relationships/tags" Target="../tags/tag35.xml"/><Relationship Id="rId10" Type="http://schemas.openxmlformats.org/officeDocument/2006/relationships/oleObject" Target="../embeddings/oleObject6.bin"/><Relationship Id="rId4" Type="http://schemas.openxmlformats.org/officeDocument/2006/relationships/tags" Target="../tags/tag34.xml"/><Relationship Id="rId9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tags" Target="../tags/tag44.xml"/><Relationship Id="rId7" Type="http://schemas.openxmlformats.org/officeDocument/2006/relationships/oleObject" Target="../embeddings/oleObject8.bin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emf"/><Relationship Id="rId4" Type="http://schemas.openxmlformats.org/officeDocument/2006/relationships/tags" Target="../tags/tag45.xml"/><Relationship Id="rId9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.wmf"/><Relationship Id="rId4" Type="http://schemas.openxmlformats.org/officeDocument/2006/relationships/tags" Target="../tags/tag4.xml"/><Relationship Id="rId9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tags" Target="../tags/tag48.xml"/><Relationship Id="rId7" Type="http://schemas.openxmlformats.org/officeDocument/2006/relationships/oleObject" Target="../embeddings/oleObject10.bin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.wmf"/><Relationship Id="rId4" Type="http://schemas.openxmlformats.org/officeDocument/2006/relationships/tags" Target="../tags/tag49.xml"/><Relationship Id="rId9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tags" Target="../tags/tag52.xml"/><Relationship Id="rId7" Type="http://schemas.openxmlformats.org/officeDocument/2006/relationships/oleObject" Target="../embeddings/oleObject12.bin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.wmf"/><Relationship Id="rId4" Type="http://schemas.openxmlformats.org/officeDocument/2006/relationships/tags" Target="../tags/tag53.xml"/><Relationship Id="rId9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tags" Target="../tags/tag56.xml"/><Relationship Id="rId7" Type="http://schemas.openxmlformats.org/officeDocument/2006/relationships/notesSlide" Target="../notesSlides/notesSlide2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.emf"/><Relationship Id="rId5" Type="http://schemas.openxmlformats.org/officeDocument/2006/relationships/tags" Target="../tags/tag58.xml"/><Relationship Id="rId10" Type="http://schemas.openxmlformats.org/officeDocument/2006/relationships/oleObject" Target="../embeddings/oleObject15.bin"/><Relationship Id="rId4" Type="http://schemas.openxmlformats.org/officeDocument/2006/relationships/tags" Target="../tags/tag57.xml"/><Relationship Id="rId9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image" Target="../media/image17.wmf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oleObject" Target="../embeddings/oleObject16.bin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7" Type="http://schemas.openxmlformats.org/officeDocument/2006/relationships/image" Target="../media/image17.wmf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oleObject" Target="../embeddings/oleObject17.bin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image" Target="../media/image18.wmf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oleObject" Target="../embeddings/oleObject18.bin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tags" Target="../tags/tag7.xml"/><Relationship Id="rId7" Type="http://schemas.openxmlformats.org/officeDocument/2006/relationships/oleObject" Target="../embeddings/oleObject3.bin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.wmf"/><Relationship Id="rId4" Type="http://schemas.openxmlformats.org/officeDocument/2006/relationships/tags" Target="../tags/tag8.xml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image" Target="../media/image18.wmf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oleObject" Target="../embeddings/oleObject19.bin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tags" Target="../tags/tag93.xml"/><Relationship Id="rId7" Type="http://schemas.openxmlformats.org/officeDocument/2006/relationships/image" Target="../media/image19.wmf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oleObject" Target="../embeddings/oleObject20.bin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tags" Target="../tags/tag96.xml"/><Relationship Id="rId7" Type="http://schemas.openxmlformats.org/officeDocument/2006/relationships/image" Target="../media/image21.wmf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oleObject" Target="../embeddings/oleObject22.bin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4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4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tags" Target="../tags/tag105.xml"/><Relationship Id="rId7" Type="http://schemas.openxmlformats.org/officeDocument/2006/relationships/oleObject" Target="../embeddings/oleObject24.bin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4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4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4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7" Type="http://schemas.openxmlformats.org/officeDocument/2006/relationships/image" Target="../media/image25.wmf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oleObject" Target="../embeddings/oleObject25.bin"/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4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4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4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4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7" Type="http://schemas.openxmlformats.org/officeDocument/2006/relationships/image" Target="../media/image26.wmf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oleObject" Target="../embeddings/oleObject26.bin"/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7" Type="http://schemas.openxmlformats.org/officeDocument/2006/relationships/image" Target="../media/image27.wmf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oleObject" Target="../embeddings/oleObject27.bin"/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7" Type="http://schemas.openxmlformats.org/officeDocument/2006/relationships/image" Target="../media/image28.wmf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oleObject" Target="../embeddings/oleObject28.bin"/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7" Type="http://schemas.openxmlformats.org/officeDocument/2006/relationships/image" Target="../media/image29.wmf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oleObject" Target="../embeddings/oleObject29.bin"/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4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7" Type="http://schemas.openxmlformats.org/officeDocument/2006/relationships/image" Target="../media/image30.wmf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oleObject" Target="../embeddings/oleObject30.bin"/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4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4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2250758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/>
              <a:t>  </a:t>
            </a:r>
            <a:r>
              <a:rPr lang="en-US" sz="4000" b="1" i="1" dirty="0"/>
              <a:t>DATA REPRESENTATION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 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7306" name="Group 90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46963099"/>
              </p:ext>
            </p:extLst>
          </p:nvPr>
        </p:nvGraphicFramePr>
        <p:xfrm>
          <a:off x="1600200" y="1143000"/>
          <a:ext cx="4724400" cy="51816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Hex Digit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608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Hexadecimal Numbers</a:t>
            </a:r>
          </a:p>
        </p:txBody>
      </p:sp>
    </p:spTree>
    <p:extLst>
      <p:ext uri="{BB962C8B-B14F-4D97-AF65-F5344CB8AC3E}">
        <p14:creationId xmlns:p14="http://schemas.microsoft.com/office/powerpoint/2010/main" val="40025847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4372" name="Group 4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87112680"/>
              </p:ext>
            </p:extLst>
          </p:nvPr>
        </p:nvGraphicFramePr>
        <p:xfrm>
          <a:off x="1600200" y="1143000"/>
          <a:ext cx="4724400" cy="51816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Hex Digit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710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Hexadecimal Numbers</a:t>
            </a:r>
          </a:p>
        </p:txBody>
      </p:sp>
    </p:spTree>
    <p:extLst>
      <p:ext uri="{BB962C8B-B14F-4D97-AF65-F5344CB8AC3E}">
        <p14:creationId xmlns:p14="http://schemas.microsoft.com/office/powerpoint/2010/main" val="301950030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48134" name="Rectangle 7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33854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Base 16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Shorthand for binary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Hexadecimal Numbers</a:t>
            </a:r>
          </a:p>
        </p:txBody>
      </p:sp>
    </p:spTree>
    <p:extLst>
      <p:ext uri="{BB962C8B-B14F-4D97-AF65-F5344CB8AC3E}">
        <p14:creationId xmlns:p14="http://schemas.microsoft.com/office/powerpoint/2010/main" val="61144616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Hexadecimal to binary conversion: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Convert 4AF</a:t>
            </a:r>
            <a:r>
              <a:rPr lang="en-US" baseline="-25000" dirty="0">
                <a:latin typeface="Times New Roman" pitchFamily="18" charset="0"/>
              </a:rPr>
              <a:t>16</a:t>
            </a:r>
            <a:r>
              <a:rPr lang="en-US" dirty="0">
                <a:latin typeface="Times New Roman" pitchFamily="18" charset="0"/>
              </a:rPr>
              <a:t> (also written 0x4AF) to binary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Hexadecimal to decimal conversion: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Convert 0x4AF to decimal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4915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Hexadecimal to Binary Conversion</a:t>
            </a:r>
          </a:p>
        </p:txBody>
      </p:sp>
    </p:spTree>
    <p:extLst>
      <p:ext uri="{BB962C8B-B14F-4D97-AF65-F5344CB8AC3E}">
        <p14:creationId xmlns:p14="http://schemas.microsoft.com/office/powerpoint/2010/main" val="426125598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Hexadecimal to binary conversion: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Convert 4AF</a:t>
            </a:r>
            <a:r>
              <a:rPr lang="en-US" baseline="-25000" dirty="0">
                <a:latin typeface="Times New Roman" pitchFamily="18" charset="0"/>
              </a:rPr>
              <a:t>16</a:t>
            </a:r>
            <a:r>
              <a:rPr lang="en-US" dirty="0">
                <a:latin typeface="Times New Roman" pitchFamily="18" charset="0"/>
              </a:rPr>
              <a:t> (also written 0x4AF) to binary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0100 1010 1111</a:t>
            </a:r>
            <a:r>
              <a:rPr lang="en-US" baseline="-25000" dirty="0">
                <a:latin typeface="Times New Roman" pitchFamily="18" charset="0"/>
              </a:rPr>
              <a:t>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Hexadecimal to decimal conversion: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Convert 4AF</a:t>
            </a:r>
            <a:r>
              <a:rPr lang="en-US" baseline="-25000" dirty="0">
                <a:latin typeface="Times New Roman" pitchFamily="18" charset="0"/>
              </a:rPr>
              <a:t>16</a:t>
            </a:r>
            <a:r>
              <a:rPr lang="en-US" dirty="0">
                <a:latin typeface="Times New Roman" pitchFamily="18" charset="0"/>
              </a:rPr>
              <a:t> to decimal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16</a:t>
            </a:r>
            <a:r>
              <a:rPr lang="en-US" baseline="30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>
                <a:latin typeface="Times New Roman" pitchFamily="18" charset="0"/>
              </a:rPr>
              <a:t>4 + 16</a:t>
            </a:r>
            <a:r>
              <a:rPr lang="en-US" baseline="30000" dirty="0"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>
                <a:latin typeface="Times New Roman" pitchFamily="18" charset="0"/>
              </a:rPr>
              <a:t>10 + 16</a:t>
            </a:r>
            <a:r>
              <a:rPr lang="en-US" baseline="30000" dirty="0">
                <a:latin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>
                <a:latin typeface="Times New Roman" pitchFamily="18" charset="0"/>
              </a:rPr>
              <a:t>15 = 1199</a:t>
            </a:r>
            <a:r>
              <a:rPr lang="en-US" baseline="-25000" dirty="0">
                <a:latin typeface="Times New Roman" pitchFamily="18" charset="0"/>
              </a:rPr>
              <a:t>10</a:t>
            </a:r>
            <a:endParaRPr lang="en-US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50181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Hexadecimal to Binary Conversion</a:t>
            </a:r>
          </a:p>
        </p:txBody>
      </p:sp>
    </p:spTree>
    <p:extLst>
      <p:ext uri="{BB962C8B-B14F-4D97-AF65-F5344CB8AC3E}">
        <p14:creationId xmlns:p14="http://schemas.microsoft.com/office/powerpoint/2010/main" val="319864755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4"/>
          <p:cNvSpPr>
            <a:spLocks noGrp="1" noChangeArrowheads="1"/>
          </p:cNvSpPr>
          <p:nvPr>
            <p:ph sz="quarter" idx="4294967295"/>
            <p:custDataLst>
              <p:tags r:id="rId1"/>
            </p:custDataLst>
          </p:nvPr>
        </p:nvSpPr>
        <p:spPr>
          <a:xfrm>
            <a:off x="1066800" y="1143000"/>
            <a:ext cx="8077200" cy="4648200"/>
          </a:xfrm>
        </p:spPr>
        <p:txBody>
          <a:bodyPr/>
          <a:lstStyle/>
          <a:p>
            <a:pPr eaLnBrk="1" hangingPunct="1"/>
            <a:r>
              <a:rPr lang="en-US" sz="3200"/>
              <a:t>Bits</a:t>
            </a:r>
          </a:p>
          <a:p>
            <a:pPr eaLnBrk="1" hangingPunct="1"/>
            <a:endParaRPr lang="en-US" sz="3200"/>
          </a:p>
          <a:p>
            <a:pPr eaLnBrk="1" hangingPunct="1"/>
            <a:endParaRPr lang="en-US" sz="3200"/>
          </a:p>
          <a:p>
            <a:pPr eaLnBrk="1" hangingPunct="1"/>
            <a:r>
              <a:rPr lang="en-US" sz="3200"/>
              <a:t>Bytes &amp; Nibbles</a:t>
            </a:r>
          </a:p>
          <a:p>
            <a:pPr eaLnBrk="1" hangingPunct="1"/>
            <a:endParaRPr lang="en-US" sz="3200"/>
          </a:p>
          <a:p>
            <a:pPr eaLnBrk="1" hangingPunct="1"/>
            <a:endParaRPr lang="en-US" sz="3200"/>
          </a:p>
          <a:p>
            <a:pPr eaLnBrk="1" hangingPunct="1"/>
            <a:r>
              <a:rPr lang="en-US" sz="3200"/>
              <a:t>Bytes</a:t>
            </a:r>
          </a:p>
        </p:txBody>
      </p:sp>
      <p:graphicFrame>
        <p:nvGraphicFramePr>
          <p:cNvPr id="51207" name="Object 5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9775234"/>
              </p:ext>
            </p:extLst>
          </p:nvPr>
        </p:nvGraphicFramePr>
        <p:xfrm>
          <a:off x="5105400" y="2667000"/>
          <a:ext cx="25908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937260" imgH="638556" progId="Visio.Drawing.6">
                  <p:embed/>
                </p:oleObj>
              </mc:Choice>
              <mc:Fallback>
                <p:oleObj name="VISIO" r:id="rId8" imgW="937260" imgH="638556" progId="Visio.Drawing.6">
                  <p:embed/>
                  <p:pic>
                    <p:nvPicPr>
                      <p:cNvPr id="5120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667000"/>
                        <a:ext cx="25908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6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54699092"/>
              </p:ext>
            </p:extLst>
          </p:nvPr>
        </p:nvGraphicFramePr>
        <p:xfrm>
          <a:off x="4343400" y="4572000"/>
          <a:ext cx="3657600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301496" imgH="560832" progId="Visio.Drawing.6">
                  <p:embed/>
                </p:oleObj>
              </mc:Choice>
              <mc:Fallback>
                <p:oleObj name="VISIO" r:id="rId10" imgW="1301496" imgH="560832" progId="Visio.Drawing.6">
                  <p:embed/>
                  <p:pic>
                    <p:nvPicPr>
                      <p:cNvPr id="5120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572000"/>
                        <a:ext cx="3657600" cy="157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7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475637567"/>
              </p:ext>
            </p:extLst>
          </p:nvPr>
        </p:nvGraphicFramePr>
        <p:xfrm>
          <a:off x="4419600" y="1219200"/>
          <a:ext cx="358140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286256" imgH="562356" progId="Visio.Drawing.6">
                  <p:embed/>
                </p:oleObj>
              </mc:Choice>
              <mc:Fallback>
                <p:oleObj name="VISIO" r:id="rId12" imgW="1286256" imgH="562356" progId="Visio.Drawing.6">
                  <p:embed/>
                  <p:pic>
                    <p:nvPicPr>
                      <p:cNvPr id="5120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219200"/>
                        <a:ext cx="3581400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Bits, Bytes, Nibbles…</a:t>
            </a:r>
          </a:p>
        </p:txBody>
      </p:sp>
    </p:spTree>
    <p:extLst>
      <p:ext uri="{BB962C8B-B14F-4D97-AF65-F5344CB8AC3E}">
        <p14:creationId xmlns:p14="http://schemas.microsoft.com/office/powerpoint/2010/main" val="337935169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Rectangle 4"/>
          <p:cNvSpPr>
            <a:spLocks noGrp="1" noChangeArrowheads="1"/>
          </p:cNvSpPr>
          <p:nvPr>
            <p:ph sz="quarter" idx="4294967295"/>
            <p:custDataLst>
              <p:tags r:id="rId1"/>
            </p:custDataLst>
          </p:nvPr>
        </p:nvSpPr>
        <p:spPr>
          <a:xfrm>
            <a:off x="1066800" y="1143000"/>
            <a:ext cx="8077200" cy="4648200"/>
          </a:xfrm>
        </p:spPr>
        <p:txBody>
          <a:bodyPr/>
          <a:lstStyle/>
          <a:p>
            <a:pPr eaLnBrk="1" hangingPunct="1"/>
            <a:r>
              <a:rPr lang="en-US" sz="3200"/>
              <a:t>2</a:t>
            </a:r>
            <a:r>
              <a:rPr lang="en-US" sz="3200" baseline="30000"/>
              <a:t>10</a:t>
            </a:r>
            <a:r>
              <a:rPr lang="en-US" sz="3200"/>
              <a:t> = 1 kilo 	</a:t>
            </a:r>
            <a:r>
              <a:rPr lang="en-US" sz="2000"/>
              <a:t>≈</a:t>
            </a:r>
            <a:r>
              <a:rPr lang="en-US" sz="3200"/>
              <a:t> 1000  (1024)</a:t>
            </a:r>
          </a:p>
          <a:p>
            <a:pPr eaLnBrk="1" hangingPunct="1"/>
            <a:r>
              <a:rPr lang="en-US" sz="3200"/>
              <a:t>2</a:t>
            </a:r>
            <a:r>
              <a:rPr lang="en-US" sz="3200" baseline="30000"/>
              <a:t>20</a:t>
            </a:r>
            <a:r>
              <a:rPr lang="en-US" sz="3200"/>
              <a:t> = 1 mega 	</a:t>
            </a:r>
            <a:r>
              <a:rPr lang="en-US" sz="2000"/>
              <a:t>≈</a:t>
            </a:r>
            <a:r>
              <a:rPr lang="en-US" sz="3200"/>
              <a:t> 1 million  (1,048,576)</a:t>
            </a:r>
          </a:p>
          <a:p>
            <a:pPr eaLnBrk="1" hangingPunct="1"/>
            <a:r>
              <a:rPr lang="en-US" sz="3200"/>
              <a:t>2</a:t>
            </a:r>
            <a:r>
              <a:rPr lang="en-US" sz="3200" baseline="30000"/>
              <a:t>30</a:t>
            </a:r>
            <a:r>
              <a:rPr lang="en-US" sz="3200"/>
              <a:t> = 1 giga 	</a:t>
            </a:r>
            <a:r>
              <a:rPr lang="en-US" sz="2000"/>
              <a:t>≈</a:t>
            </a:r>
            <a:r>
              <a:rPr lang="en-US" sz="3200"/>
              <a:t> 1 billion (1,073,741,824)</a:t>
            </a:r>
          </a:p>
          <a:p>
            <a:pPr eaLnBrk="1" hangingPunct="1">
              <a:buFontTx/>
              <a:buNone/>
            </a:pPr>
            <a:endParaRPr lang="en-US" sz="3200"/>
          </a:p>
          <a:p>
            <a:pPr eaLnBrk="1" hangingPunct="1"/>
            <a:endParaRPr lang="en-US" sz="3200"/>
          </a:p>
        </p:txBody>
      </p:sp>
      <p:sp>
        <p:nvSpPr>
          <p:cNvPr id="5222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Large Powers of Two</a:t>
            </a:r>
          </a:p>
        </p:txBody>
      </p:sp>
    </p:spTree>
    <p:extLst>
      <p:ext uri="{BB962C8B-B14F-4D97-AF65-F5344CB8AC3E}">
        <p14:creationId xmlns:p14="http://schemas.microsoft.com/office/powerpoint/2010/main" val="246169232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4"/>
          <p:cNvSpPr>
            <a:spLocks noGrp="1" noChangeArrowheads="1"/>
          </p:cNvSpPr>
          <p:nvPr>
            <p:ph sz="quarter" idx="4294967295"/>
            <p:custDataLst>
              <p:tags r:id="rId1"/>
            </p:custDataLst>
          </p:nvPr>
        </p:nvSpPr>
        <p:spPr>
          <a:xfrm>
            <a:off x="1066800" y="1143000"/>
            <a:ext cx="8077200" cy="4648200"/>
          </a:xfrm>
        </p:spPr>
        <p:txBody>
          <a:bodyPr/>
          <a:lstStyle/>
          <a:p>
            <a:pPr eaLnBrk="1" hangingPunct="1"/>
            <a:r>
              <a:rPr lang="en-US" sz="3200"/>
              <a:t>What is the value of 2</a:t>
            </a:r>
            <a:r>
              <a:rPr lang="en-US" sz="3200" baseline="30000"/>
              <a:t>24</a:t>
            </a:r>
            <a:r>
              <a:rPr lang="en-US" sz="3200"/>
              <a:t>?</a:t>
            </a:r>
          </a:p>
          <a:p>
            <a:pPr eaLnBrk="1" hangingPunct="1">
              <a:buFontTx/>
              <a:buNone/>
            </a:pPr>
            <a:endParaRPr lang="en-US" sz="320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en-US" sz="3200">
              <a:solidFill>
                <a:schemeClr val="accent2"/>
              </a:solidFill>
            </a:endParaRPr>
          </a:p>
          <a:p>
            <a:pPr eaLnBrk="1" hangingPunct="1"/>
            <a:r>
              <a:rPr lang="en-US" sz="3200"/>
              <a:t>How many values can a 32-bit variable represent?</a:t>
            </a:r>
          </a:p>
          <a:p>
            <a:pPr eaLnBrk="1" hangingPunct="1">
              <a:buFontTx/>
              <a:buNone/>
            </a:pPr>
            <a:endParaRPr lang="en-US" sz="3200"/>
          </a:p>
          <a:p>
            <a:pPr eaLnBrk="1" hangingPunct="1">
              <a:buFontTx/>
              <a:buNone/>
            </a:pPr>
            <a:endParaRPr lang="en-US" sz="3200"/>
          </a:p>
        </p:txBody>
      </p:sp>
      <p:sp>
        <p:nvSpPr>
          <p:cNvPr id="5325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Estimating Powers of Two</a:t>
            </a:r>
          </a:p>
        </p:txBody>
      </p:sp>
    </p:spTree>
    <p:extLst>
      <p:ext uri="{BB962C8B-B14F-4D97-AF65-F5344CB8AC3E}">
        <p14:creationId xmlns:p14="http://schemas.microsoft.com/office/powerpoint/2010/main" val="171223278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Rectangle 4"/>
          <p:cNvSpPr>
            <a:spLocks noGrp="1" noChangeArrowheads="1"/>
          </p:cNvSpPr>
          <p:nvPr>
            <p:ph sz="quarter" idx="4294967295"/>
            <p:custDataLst>
              <p:tags r:id="rId1"/>
            </p:custDataLst>
          </p:nvPr>
        </p:nvSpPr>
        <p:spPr>
          <a:xfrm>
            <a:off x="1066800" y="1143000"/>
            <a:ext cx="8077200" cy="4648200"/>
          </a:xfrm>
        </p:spPr>
        <p:txBody>
          <a:bodyPr/>
          <a:lstStyle/>
          <a:p>
            <a:pPr eaLnBrk="1" hangingPunct="1"/>
            <a:r>
              <a:rPr lang="en-US" sz="3200" dirty="0"/>
              <a:t>What is the value of 2</a:t>
            </a:r>
            <a:r>
              <a:rPr lang="en-US" sz="3200" baseline="30000" dirty="0"/>
              <a:t>24</a:t>
            </a:r>
            <a:r>
              <a:rPr lang="en-US" sz="3200" dirty="0"/>
              <a:t>?</a:t>
            </a:r>
          </a:p>
          <a:p>
            <a:pPr eaLnBrk="1" hangingPunct="1">
              <a:buFontTx/>
              <a:buNone/>
            </a:pPr>
            <a:r>
              <a:rPr lang="en-US" sz="3200" dirty="0">
                <a:solidFill>
                  <a:schemeClr val="accent2"/>
                </a:solidFill>
              </a:rPr>
              <a:t>	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accent1"/>
                </a:solidFill>
              </a:rPr>
              <a:t>2</a:t>
            </a:r>
            <a:r>
              <a:rPr lang="en-US" sz="3200" b="1" baseline="30000" dirty="0">
                <a:solidFill>
                  <a:schemeClr val="accent1"/>
                </a:solidFill>
              </a:rPr>
              <a:t>4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1"/>
                </a:solidFill>
                <a:cs typeface="Times New Roman" pitchFamily="18" charset="0"/>
              </a:rPr>
              <a:t>×</a:t>
            </a:r>
            <a:r>
              <a:rPr lang="en-US" sz="3200" b="1" dirty="0">
                <a:solidFill>
                  <a:schemeClr val="accent1"/>
                </a:solidFill>
              </a:rPr>
              <a:t> 2</a:t>
            </a:r>
            <a:r>
              <a:rPr lang="en-US" sz="3200" b="1" baseline="30000" dirty="0">
                <a:solidFill>
                  <a:schemeClr val="accent1"/>
                </a:solidFill>
              </a:rPr>
              <a:t>20</a:t>
            </a:r>
            <a:r>
              <a:rPr lang="en-US" sz="3200" b="1" dirty="0">
                <a:solidFill>
                  <a:schemeClr val="accent1"/>
                </a:solidFill>
              </a:rPr>
              <a:t> ≈ 16 million</a:t>
            </a:r>
          </a:p>
          <a:p>
            <a:pPr eaLnBrk="1" hangingPunct="1">
              <a:buFontTx/>
              <a:buNone/>
            </a:pPr>
            <a:endParaRPr lang="en-US" sz="3200" b="1" dirty="0">
              <a:solidFill>
                <a:schemeClr val="accent2"/>
              </a:solidFill>
            </a:endParaRPr>
          </a:p>
          <a:p>
            <a:pPr eaLnBrk="1" hangingPunct="1"/>
            <a:r>
              <a:rPr lang="en-US" sz="3200" dirty="0"/>
              <a:t>How many values can a 32-bit variable represent?</a:t>
            </a:r>
          </a:p>
          <a:p>
            <a:pPr eaLnBrk="1" hangingPunct="1">
              <a:buFontTx/>
              <a:buNone/>
            </a:pPr>
            <a:r>
              <a:rPr lang="en-US" sz="3200" dirty="0">
                <a:solidFill>
                  <a:schemeClr val="accent1"/>
                </a:solidFill>
              </a:rPr>
              <a:t>	</a:t>
            </a:r>
            <a:r>
              <a:rPr lang="en-US" sz="3200" b="1" dirty="0">
                <a:solidFill>
                  <a:schemeClr val="accent1"/>
                </a:solidFill>
              </a:rPr>
              <a:t>2</a:t>
            </a:r>
            <a:r>
              <a:rPr lang="en-US" sz="3200" b="1" baseline="30000" dirty="0">
                <a:solidFill>
                  <a:schemeClr val="accent1"/>
                </a:solidFill>
              </a:rPr>
              <a:t>2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1"/>
                </a:solidFill>
                <a:cs typeface="Times New Roman" pitchFamily="18" charset="0"/>
              </a:rPr>
              <a:t>×</a:t>
            </a:r>
            <a:r>
              <a:rPr lang="en-US" sz="3200" b="1" dirty="0">
                <a:solidFill>
                  <a:schemeClr val="accent1"/>
                </a:solidFill>
              </a:rPr>
              <a:t> 2</a:t>
            </a:r>
            <a:r>
              <a:rPr lang="en-US" sz="3200" b="1" baseline="30000" dirty="0">
                <a:solidFill>
                  <a:schemeClr val="accent1"/>
                </a:solidFill>
              </a:rPr>
              <a:t>30</a:t>
            </a:r>
            <a:r>
              <a:rPr lang="en-US" sz="3200" b="1" dirty="0">
                <a:solidFill>
                  <a:schemeClr val="accent1"/>
                </a:solidFill>
              </a:rPr>
              <a:t> ≈ 4 billion</a:t>
            </a:r>
          </a:p>
          <a:p>
            <a:pPr eaLnBrk="1" hangingPunct="1">
              <a:buFontTx/>
              <a:buNone/>
            </a:pPr>
            <a:endParaRPr lang="en-US" sz="3200" dirty="0"/>
          </a:p>
        </p:txBody>
      </p:sp>
      <p:sp>
        <p:nvSpPr>
          <p:cNvPr id="5427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Estimating Powers of Two</a:t>
            </a:r>
          </a:p>
        </p:txBody>
      </p:sp>
    </p:spTree>
    <p:extLst>
      <p:ext uri="{BB962C8B-B14F-4D97-AF65-F5344CB8AC3E}">
        <p14:creationId xmlns:p14="http://schemas.microsoft.com/office/powerpoint/2010/main" val="110537393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03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10545787"/>
              </p:ext>
            </p:extLst>
          </p:nvPr>
        </p:nvGraphicFramePr>
        <p:xfrm>
          <a:off x="2997200" y="1365250"/>
          <a:ext cx="3103563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853560" imgH="528480" progId="Visio.Drawing.6">
                  <p:embed/>
                </p:oleObj>
              </mc:Choice>
              <mc:Fallback>
                <p:oleObj name="VISIO" r:id="rId7" imgW="853560" imgH="528480" progId="Visio.Drawing.6">
                  <p:embed/>
                  <p:pic>
                    <p:nvPicPr>
                      <p:cNvPr id="5530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1365250"/>
                        <a:ext cx="3103563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47781095"/>
              </p:ext>
            </p:extLst>
          </p:nvPr>
        </p:nvGraphicFramePr>
        <p:xfrm>
          <a:off x="3116263" y="3713163"/>
          <a:ext cx="2986087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856440" imgH="537840" progId="Visio.Drawing.6">
                  <p:embed/>
                </p:oleObj>
              </mc:Choice>
              <mc:Fallback>
                <p:oleObj name="VISIO" r:id="rId9" imgW="856440" imgH="537840" progId="Visio.Drawing.6">
                  <p:embed/>
                  <p:pic>
                    <p:nvPicPr>
                      <p:cNvPr id="5530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3713163"/>
                        <a:ext cx="2986087" cy="187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Decimal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Binary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55301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Addition</a:t>
            </a:r>
          </a:p>
        </p:txBody>
      </p:sp>
    </p:spTree>
    <p:extLst>
      <p:ext uri="{BB962C8B-B14F-4D97-AF65-F5344CB8AC3E}">
        <p14:creationId xmlns:p14="http://schemas.microsoft.com/office/powerpoint/2010/main" val="58545056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9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1581150" y="1690688"/>
          <a:ext cx="7562850" cy="22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3546348" imgH="1115568" progId="Visio.Drawing.6">
                  <p:embed/>
                </p:oleObj>
              </mc:Choice>
              <mc:Fallback>
                <p:oleObj name="VISIO" r:id="rId7" imgW="3546348" imgH="1115568" progId="Visio.Drawing.6">
                  <p:embed/>
                  <p:pic>
                    <p:nvPicPr>
                      <p:cNvPr id="389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1690688"/>
                        <a:ext cx="7562850" cy="227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6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</p:nvPr>
        </p:nvGraphicFramePr>
        <p:xfrm>
          <a:off x="1524000" y="4279900"/>
          <a:ext cx="76200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3540447" imgH="957001" progId="Visio.Drawing.6">
                  <p:embed/>
                </p:oleObj>
              </mc:Choice>
              <mc:Fallback>
                <p:oleObj name="VISIO" r:id="rId9" imgW="3540447" imgH="957001" progId="Visio.Drawing.6">
                  <p:embed/>
                  <p:pic>
                    <p:nvPicPr>
                      <p:cNvPr id="3892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79900"/>
                        <a:ext cx="762000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Decimal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0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Binary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38917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Number Systems</a:t>
            </a:r>
          </a:p>
        </p:txBody>
      </p:sp>
    </p:spTree>
    <p:extLst>
      <p:ext uri="{BB962C8B-B14F-4D97-AF65-F5344CB8AC3E}">
        <p14:creationId xmlns:p14="http://schemas.microsoft.com/office/powerpoint/2010/main" val="342078668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03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5445869"/>
              </p:ext>
            </p:extLst>
          </p:nvPr>
        </p:nvGraphicFramePr>
        <p:xfrm>
          <a:off x="2925763" y="1365250"/>
          <a:ext cx="3246437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854964" imgH="527304" progId="Visio.Drawing.6">
                  <p:embed/>
                </p:oleObj>
              </mc:Choice>
              <mc:Fallback>
                <p:oleObj name="VISIO" r:id="rId7" imgW="854964" imgH="527304" progId="Visio.Drawing.6">
                  <p:embed/>
                  <p:pic>
                    <p:nvPicPr>
                      <p:cNvPr id="5530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1365250"/>
                        <a:ext cx="3246437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0400450"/>
              </p:ext>
            </p:extLst>
          </p:nvPr>
        </p:nvGraphicFramePr>
        <p:xfrm>
          <a:off x="3048000" y="3713163"/>
          <a:ext cx="3124200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858012" imgH="536448" progId="Visio.Drawing.6">
                  <p:embed/>
                </p:oleObj>
              </mc:Choice>
              <mc:Fallback>
                <p:oleObj name="VISIO" r:id="rId9" imgW="858012" imgH="536448" progId="Visio.Drawing.6">
                  <p:embed/>
                  <p:pic>
                    <p:nvPicPr>
                      <p:cNvPr id="5530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713163"/>
                        <a:ext cx="3124200" cy="187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Decimal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Binary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55301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Addition</a:t>
            </a:r>
          </a:p>
        </p:txBody>
      </p:sp>
    </p:spTree>
    <p:extLst>
      <p:ext uri="{BB962C8B-B14F-4D97-AF65-F5344CB8AC3E}">
        <p14:creationId xmlns:p14="http://schemas.microsoft.com/office/powerpoint/2010/main" val="121275675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7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5915475"/>
              </p:ext>
            </p:extLst>
          </p:nvPr>
        </p:nvGraphicFramePr>
        <p:xfrm>
          <a:off x="5486400" y="1439863"/>
          <a:ext cx="2133600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504444" imgH="286512" progId="Visio.Drawing.6">
                  <p:embed/>
                </p:oleObj>
              </mc:Choice>
              <mc:Fallback>
                <p:oleObj name="VISIO" r:id="rId7" imgW="504444" imgH="286512" progId="Visio.Drawing.6">
                  <p:embed/>
                  <p:pic>
                    <p:nvPicPr>
                      <p:cNvPr id="5632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439863"/>
                        <a:ext cx="2133600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1052134"/>
              </p:ext>
            </p:extLst>
          </p:nvPr>
        </p:nvGraphicFramePr>
        <p:xfrm>
          <a:off x="5334000" y="3841750"/>
          <a:ext cx="22860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504444" imgH="286512" progId="Visio.Drawing.6">
                  <p:embed/>
                </p:oleObj>
              </mc:Choice>
              <mc:Fallback>
                <p:oleObj name="VISIO" r:id="rId9" imgW="504444" imgH="286512" progId="Visio.Drawing.6">
                  <p:embed/>
                  <p:pic>
                    <p:nvPicPr>
                      <p:cNvPr id="56328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841750"/>
                        <a:ext cx="228600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3810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Add the following 4-bit binary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Add the following 4-bit binary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56325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Binary Addition Examples</a:t>
            </a:r>
          </a:p>
        </p:txBody>
      </p:sp>
    </p:spTree>
    <p:extLst>
      <p:ext uri="{BB962C8B-B14F-4D97-AF65-F5344CB8AC3E}">
        <p14:creationId xmlns:p14="http://schemas.microsoft.com/office/powerpoint/2010/main" val="231612244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51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40317479"/>
              </p:ext>
            </p:extLst>
          </p:nvPr>
        </p:nvGraphicFramePr>
        <p:xfrm>
          <a:off x="5486401" y="1023938"/>
          <a:ext cx="2133600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503605" imgH="590328" progId="Visio.Drawing.6">
                  <p:embed/>
                </p:oleObj>
              </mc:Choice>
              <mc:Fallback>
                <p:oleObj name="VISIO" r:id="rId8" imgW="503605" imgH="590328" progId="Visio.Drawing.6">
                  <p:embed/>
                  <p:pic>
                    <p:nvPicPr>
                      <p:cNvPr id="5735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1023938"/>
                        <a:ext cx="2133600" cy="240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800566"/>
              </p:ext>
            </p:extLst>
          </p:nvPr>
        </p:nvGraphicFramePr>
        <p:xfrm>
          <a:off x="5334000" y="3429000"/>
          <a:ext cx="223678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503640" imgH="514080" progId="Visio.Drawing.6">
                  <p:embed/>
                </p:oleObj>
              </mc:Choice>
              <mc:Fallback>
                <p:oleObj name="VISIO" r:id="rId10" imgW="503640" imgH="514080" progId="Visio.Drawing.6">
                  <p:embed/>
                  <p:pic>
                    <p:nvPicPr>
                      <p:cNvPr id="57352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429000"/>
                        <a:ext cx="2236788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3810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Add the following 4-bit binary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Add the following 4-bit binary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57349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7353" name="Rectangle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57600" y="5486400"/>
            <a:ext cx="2362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FF3300"/>
                </a:solidFill>
                <a:latin typeface="Times New Roman" pitchFamily="18" charset="0"/>
              </a:rPr>
              <a:t>Overflow!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Binary Addition Examples</a:t>
            </a:r>
          </a:p>
        </p:txBody>
      </p:sp>
    </p:spTree>
    <p:extLst>
      <p:ext uri="{BB962C8B-B14F-4D97-AF65-F5344CB8AC3E}">
        <p14:creationId xmlns:p14="http://schemas.microsoft.com/office/powerpoint/2010/main" val="112413642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837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Digital systems operate on a </a:t>
            </a:r>
            <a:r>
              <a:rPr lang="en-US" sz="3200" b="1" dirty="0">
                <a:latin typeface="Times New Roman" pitchFamily="18" charset="0"/>
              </a:rPr>
              <a:t>fixed number of bits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Overflow: when result is too big to fit in the available number of bits</a:t>
            </a:r>
            <a:endParaRPr lang="en-US" sz="16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See previous example of 11 + 6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107676801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939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Sign/Magnitude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Two’s Complement Numbers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Signed Binary Numbers</a:t>
            </a:r>
          </a:p>
        </p:txBody>
      </p:sp>
    </p:spTree>
    <p:extLst>
      <p:ext uri="{BB962C8B-B14F-4D97-AF65-F5344CB8AC3E}">
        <p14:creationId xmlns:p14="http://schemas.microsoft.com/office/powerpoint/2010/main" val="307096059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042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1 sign bit, </a:t>
            </a:r>
            <a:r>
              <a:rPr lang="en-US" sz="2800" i="1" dirty="0">
                <a:latin typeface="Times New Roman" pitchFamily="18" charset="0"/>
              </a:rPr>
              <a:t>N</a:t>
            </a:r>
            <a:r>
              <a:rPr lang="en-US" sz="2800" b="1" dirty="0">
                <a:latin typeface="Times New Roman" pitchFamily="18" charset="0"/>
              </a:rPr>
              <a:t>-</a:t>
            </a:r>
            <a:r>
              <a:rPr lang="en-US" sz="2800" dirty="0">
                <a:latin typeface="Times New Roman" pitchFamily="18" charset="0"/>
              </a:rPr>
              <a:t>1 magnitude bits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Sign bit is the most significant (left-most) bit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Positive number: sign bit = 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Negative number: sign bit =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Example, 4</a:t>
            </a:r>
            <a:r>
              <a:rPr lang="en-US" sz="2800" b="1" dirty="0">
                <a:latin typeface="Times New Roman" pitchFamily="18" charset="0"/>
              </a:rPr>
              <a:t>-</a:t>
            </a:r>
            <a:r>
              <a:rPr lang="en-US" sz="2800" dirty="0">
                <a:latin typeface="Times New Roman" pitchFamily="18" charset="0"/>
              </a:rPr>
              <a:t>bit sign/mag representations of ± 6: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Times New Roman" pitchFamily="18" charset="0"/>
              </a:rPr>
              <a:t>	    +6 =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Times New Roman" pitchFamily="18" charset="0"/>
              </a:rPr>
              <a:t>          </a:t>
            </a:r>
            <a:r>
              <a:rPr lang="en-US" b="1" dirty="0">
                <a:latin typeface="Times New Roman" pitchFamily="18" charset="0"/>
              </a:rPr>
              <a:t>- </a:t>
            </a:r>
            <a:r>
              <a:rPr lang="en-US" dirty="0">
                <a:latin typeface="Times New Roman" pitchFamily="18" charset="0"/>
              </a:rPr>
              <a:t>6 =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Range of an </a:t>
            </a:r>
            <a:r>
              <a:rPr lang="en-US" sz="2800" i="1" dirty="0">
                <a:latin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</a:rPr>
              <a:t>-bit sign/magnitude number: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Times New Roman" pitchFamily="18" charset="0"/>
              </a:rPr>
              <a:t>	</a:t>
            </a:r>
          </a:p>
        </p:txBody>
      </p:sp>
      <p:graphicFrame>
        <p:nvGraphicFramePr>
          <p:cNvPr id="60423" name="Object 5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282113"/>
              </p:ext>
            </p:extLst>
          </p:nvPr>
        </p:nvGraphicFramePr>
        <p:xfrm>
          <a:off x="5530850" y="2163762"/>
          <a:ext cx="3536950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25600" imgH="685800" progId="Equation.DSMT4">
                  <p:embed/>
                </p:oleObj>
              </mc:Choice>
              <mc:Fallback>
                <p:oleObj name="Equation" r:id="rId6" imgW="1625600" imgH="685800" progId="Equation.DSMT4">
                  <p:embed/>
                  <p:pic>
                    <p:nvPicPr>
                      <p:cNvPr id="604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850" y="2163762"/>
                        <a:ext cx="3536950" cy="149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Sign/Magnitude Numbers</a:t>
            </a:r>
          </a:p>
        </p:txBody>
      </p:sp>
    </p:spTree>
    <p:extLst>
      <p:ext uri="{BB962C8B-B14F-4D97-AF65-F5344CB8AC3E}">
        <p14:creationId xmlns:p14="http://schemas.microsoft.com/office/powerpoint/2010/main" val="7546080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144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1 sign bit, </a:t>
            </a:r>
            <a:r>
              <a:rPr lang="en-US" sz="2800" i="1" dirty="0">
                <a:latin typeface="Times New Roman" pitchFamily="18" charset="0"/>
              </a:rPr>
              <a:t>N</a:t>
            </a:r>
            <a:r>
              <a:rPr lang="en-US" sz="2800" b="1" dirty="0">
                <a:latin typeface="Times New Roman" pitchFamily="18" charset="0"/>
              </a:rPr>
              <a:t>-</a:t>
            </a:r>
            <a:r>
              <a:rPr lang="en-US" sz="2800" dirty="0">
                <a:latin typeface="Times New Roman" pitchFamily="18" charset="0"/>
              </a:rPr>
              <a:t>1 magnitude bits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Sign bit is the most significant (left-most) bit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Positive number: sign bit = 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Negative number: sign bit =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Example, 4</a:t>
            </a:r>
            <a:r>
              <a:rPr lang="en-US" sz="2800" b="1" dirty="0">
                <a:latin typeface="Times New Roman" pitchFamily="18" charset="0"/>
              </a:rPr>
              <a:t>-</a:t>
            </a:r>
            <a:r>
              <a:rPr lang="en-US" sz="2800" dirty="0">
                <a:latin typeface="Times New Roman" pitchFamily="18" charset="0"/>
              </a:rPr>
              <a:t>bit sign/mag representations of ± 6: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Times New Roman" pitchFamily="18" charset="0"/>
              </a:rPr>
              <a:t>	    +6 =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0110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Times New Roman" pitchFamily="18" charset="0"/>
              </a:rPr>
              <a:t>          </a:t>
            </a:r>
            <a:r>
              <a:rPr lang="en-US" b="1" dirty="0">
                <a:latin typeface="Times New Roman" pitchFamily="18" charset="0"/>
              </a:rPr>
              <a:t>- </a:t>
            </a:r>
            <a:r>
              <a:rPr lang="en-US" dirty="0">
                <a:latin typeface="Times New Roman" pitchFamily="18" charset="0"/>
              </a:rPr>
              <a:t>6 =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1110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Range of an </a:t>
            </a:r>
            <a:r>
              <a:rPr lang="en-US" sz="2800" i="1" dirty="0">
                <a:latin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</a:rPr>
              <a:t>-bit sign/magnitude number: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[-(2</a:t>
            </a:r>
            <a:r>
              <a:rPr lang="en-US" b="1" baseline="30000" dirty="0">
                <a:solidFill>
                  <a:schemeClr val="accent1"/>
                </a:solidFill>
                <a:latin typeface="Times New Roman" pitchFamily="18" charset="0"/>
              </a:rPr>
              <a:t>N-1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-1), 2</a:t>
            </a:r>
            <a:r>
              <a:rPr lang="en-US" b="1" baseline="30000" dirty="0">
                <a:solidFill>
                  <a:schemeClr val="accent1"/>
                </a:solidFill>
                <a:latin typeface="Times New Roman" pitchFamily="18" charset="0"/>
              </a:rPr>
              <a:t>N-1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-1]</a:t>
            </a:r>
          </a:p>
        </p:txBody>
      </p:sp>
      <p:graphicFrame>
        <p:nvGraphicFramePr>
          <p:cNvPr id="61447" name="Object 5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5760641"/>
              </p:ext>
            </p:extLst>
          </p:nvPr>
        </p:nvGraphicFramePr>
        <p:xfrm>
          <a:off x="5530850" y="2163762"/>
          <a:ext cx="3536950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25600" imgH="685800" progId="Equation.DSMT4">
                  <p:embed/>
                </p:oleObj>
              </mc:Choice>
              <mc:Fallback>
                <p:oleObj name="Equation" r:id="rId6" imgW="1625600" imgH="685800" progId="Equation.DSMT4">
                  <p:embed/>
                  <p:pic>
                    <p:nvPicPr>
                      <p:cNvPr id="614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850" y="2163762"/>
                        <a:ext cx="3536950" cy="149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Sign/Magnitude Numbers</a:t>
            </a:r>
          </a:p>
        </p:txBody>
      </p:sp>
    </p:spTree>
    <p:extLst>
      <p:ext uri="{BB962C8B-B14F-4D97-AF65-F5344CB8AC3E}">
        <p14:creationId xmlns:p14="http://schemas.microsoft.com/office/powerpoint/2010/main" val="82688629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247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Problems: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Times New Roman" pitchFamily="18" charset="0"/>
              </a:rPr>
              <a:t>Addition doesn’t work, for example -6 + 6: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</a:rPr>
              <a:t>              1110               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</a:rPr>
              <a:t>           + 0110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</a:rPr>
              <a:t>            10100 </a:t>
            </a:r>
            <a:r>
              <a:rPr lang="en-US" sz="3200" dirty="0">
                <a:solidFill>
                  <a:schemeClr val="accent2"/>
                </a:solidFill>
                <a:latin typeface="Times New Roman" pitchFamily="18" charset="0"/>
              </a:rPr>
              <a:t>(wrong!)</a:t>
            </a:r>
          </a:p>
          <a:p>
            <a:pPr marL="342900" indent="-342900">
              <a:spcBef>
                <a:spcPct val="20000"/>
              </a:spcBef>
            </a:pPr>
            <a:endParaRPr lang="en-US" sz="1600" dirty="0">
              <a:solidFill>
                <a:schemeClr val="accent2"/>
              </a:solidFill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Times New Roman" pitchFamily="18" charset="0"/>
              </a:rPr>
              <a:t>Two representations of 0 (± 0):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</a:rPr>
              <a:t>              1000               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</a:rPr>
              <a:t>              0000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6247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17526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Sign/Magnitude Numbers</a:t>
            </a:r>
          </a:p>
        </p:txBody>
      </p:sp>
    </p:spTree>
    <p:extLst>
      <p:ext uri="{BB962C8B-B14F-4D97-AF65-F5344CB8AC3E}">
        <p14:creationId xmlns:p14="http://schemas.microsoft.com/office/powerpoint/2010/main" val="51800510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349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Don’t have same problems as sign/magnitude numbers: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Addition works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Single representation for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Two’s Complement Numbers</a:t>
            </a:r>
          </a:p>
        </p:txBody>
      </p:sp>
    </p:spTree>
    <p:extLst>
      <p:ext uri="{BB962C8B-B14F-4D97-AF65-F5344CB8AC3E}">
        <p14:creationId xmlns:p14="http://schemas.microsoft.com/office/powerpoint/2010/main" val="118820699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9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4805571"/>
              </p:ext>
            </p:extLst>
          </p:nvPr>
        </p:nvGraphicFramePr>
        <p:xfrm>
          <a:off x="2590800" y="1752600"/>
          <a:ext cx="41148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36700" imgH="431800" progId="Equation.DSMT4">
                  <p:embed/>
                </p:oleObj>
              </mc:Choice>
              <mc:Fallback>
                <p:oleObj name="Equation" r:id="rId6" imgW="1536700" imgH="431800" progId="Equation.DSMT4">
                  <p:embed/>
                  <p:pic>
                    <p:nvPicPr>
                      <p:cNvPr id="645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752600"/>
                        <a:ext cx="411480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451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Times New Roman" pitchFamily="18" charset="0"/>
              </a:rPr>
              <a:t>Msb</a:t>
            </a:r>
            <a:r>
              <a:rPr lang="en-US" sz="3200" dirty="0">
                <a:latin typeface="Times New Roman" pitchFamily="18" charset="0"/>
              </a:rPr>
              <a:t> has value of </a:t>
            </a:r>
            <a:r>
              <a:rPr lang="en-US" sz="3200" b="1" dirty="0">
                <a:latin typeface="Times New Roman" pitchFamily="18" charset="0"/>
              </a:rPr>
              <a:t>-</a:t>
            </a: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i="1" baseline="30000" dirty="0">
                <a:latin typeface="Times New Roman" pitchFamily="18" charset="0"/>
              </a:rPr>
              <a:t>N</a:t>
            </a:r>
            <a:r>
              <a:rPr lang="en-US" sz="3200" baseline="30000" dirty="0">
                <a:latin typeface="Times New Roman" pitchFamily="18" charset="0"/>
              </a:rPr>
              <a:t>-1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Most positive 4-bit number: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Most negative 4-bit number: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The most significant bit still indicates the sign (1 = negative, 0 = positive)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Range of an </a:t>
            </a:r>
            <a:r>
              <a:rPr lang="en-US" sz="3200" i="1" dirty="0">
                <a:latin typeface="Times New Roman" pitchFamily="18" charset="0"/>
              </a:rPr>
              <a:t>N</a:t>
            </a:r>
            <a:r>
              <a:rPr lang="en-US" sz="3200" dirty="0">
                <a:latin typeface="Times New Roman" pitchFamily="18" charset="0"/>
              </a:rPr>
              <a:t>-bit two’s comp number: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Two’s Complement Numbers</a:t>
            </a:r>
          </a:p>
        </p:txBody>
      </p:sp>
    </p:spTree>
    <p:extLst>
      <p:ext uri="{BB962C8B-B14F-4D97-AF65-F5344CB8AC3E}">
        <p14:creationId xmlns:p14="http://schemas.microsoft.com/office/powerpoint/2010/main" val="59286704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3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1581150" y="1690688"/>
          <a:ext cx="7562850" cy="22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3546348" imgH="1112520" progId="Visio.Drawing.6">
                  <p:embed/>
                </p:oleObj>
              </mc:Choice>
              <mc:Fallback>
                <p:oleObj name="VISIO" r:id="rId7" imgW="3546348" imgH="1112520" progId="Visio.Drawing.6">
                  <p:embed/>
                  <p:pic>
                    <p:nvPicPr>
                      <p:cNvPr id="3994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1690688"/>
                        <a:ext cx="7562850" cy="227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6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</p:nvPr>
        </p:nvGraphicFramePr>
        <p:xfrm>
          <a:off x="1524000" y="4279900"/>
          <a:ext cx="76200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3546348" imgH="955548" progId="Visio.Drawing.6">
                  <p:embed/>
                </p:oleObj>
              </mc:Choice>
              <mc:Fallback>
                <p:oleObj name="VISIO" r:id="rId9" imgW="3546348" imgH="955548" progId="Visio.Drawing.6">
                  <p:embed/>
                  <p:pic>
                    <p:nvPicPr>
                      <p:cNvPr id="3994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79900"/>
                        <a:ext cx="762000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Decimal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0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Binary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39941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Number Systems</a:t>
            </a:r>
          </a:p>
        </p:txBody>
      </p:sp>
    </p:spTree>
    <p:extLst>
      <p:ext uri="{BB962C8B-B14F-4D97-AF65-F5344CB8AC3E}">
        <p14:creationId xmlns:p14="http://schemas.microsoft.com/office/powerpoint/2010/main" val="237121753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9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3269392"/>
              </p:ext>
            </p:extLst>
          </p:nvPr>
        </p:nvGraphicFramePr>
        <p:xfrm>
          <a:off x="2590800" y="1752600"/>
          <a:ext cx="41148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36700" imgH="431800" progId="Equation.DSMT4">
                  <p:embed/>
                </p:oleObj>
              </mc:Choice>
              <mc:Fallback>
                <p:oleObj name="Equation" r:id="rId6" imgW="1536700" imgH="431800" progId="Equation.DSMT4">
                  <p:embed/>
                  <p:pic>
                    <p:nvPicPr>
                      <p:cNvPr id="645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752600"/>
                        <a:ext cx="411480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451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Times New Roman" pitchFamily="18" charset="0"/>
              </a:rPr>
              <a:t>Msb</a:t>
            </a:r>
            <a:r>
              <a:rPr lang="en-US" sz="3200" dirty="0">
                <a:latin typeface="Times New Roman" pitchFamily="18" charset="0"/>
              </a:rPr>
              <a:t> has value of </a:t>
            </a:r>
            <a:r>
              <a:rPr lang="en-US" sz="3200" b="1" dirty="0">
                <a:latin typeface="Times New Roman" pitchFamily="18" charset="0"/>
              </a:rPr>
              <a:t>-</a:t>
            </a: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i="1" baseline="30000" dirty="0">
                <a:latin typeface="Times New Roman" pitchFamily="18" charset="0"/>
              </a:rPr>
              <a:t>N</a:t>
            </a:r>
            <a:r>
              <a:rPr lang="en-US" sz="3200" baseline="30000" dirty="0">
                <a:latin typeface="Times New Roman" pitchFamily="18" charset="0"/>
              </a:rPr>
              <a:t>-1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Most positive 4-bit number: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</a:rPr>
              <a:t>0111</a:t>
            </a:r>
            <a:endParaRPr lang="en-US" sz="3200" dirty="0">
              <a:solidFill>
                <a:schemeClr val="accent1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Most negative 4-bit number: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</a:rPr>
              <a:t>1000</a:t>
            </a:r>
            <a:endParaRPr lang="en-US" sz="3200" dirty="0">
              <a:solidFill>
                <a:schemeClr val="accent1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The most significant bit still indicates the sign (1 = negative, 0 = positive)</a:t>
            </a:r>
          </a:p>
          <a:p>
            <a:pPr marL="342900" lvl="1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Range of an </a:t>
            </a:r>
            <a:r>
              <a:rPr lang="en-US" sz="3200" i="1" dirty="0">
                <a:latin typeface="Times New Roman" pitchFamily="18" charset="0"/>
              </a:rPr>
              <a:t>N</a:t>
            </a:r>
            <a:r>
              <a:rPr lang="en-US" sz="3200" dirty="0">
                <a:latin typeface="Times New Roman" pitchFamily="18" charset="0"/>
              </a:rPr>
              <a:t>-bit two’s comp number:</a:t>
            </a:r>
          </a:p>
          <a:p>
            <a:pPr marL="0" lvl="1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</a:rPr>
              <a:t>                        [-(2</a:t>
            </a:r>
            <a:r>
              <a:rPr lang="en-US" sz="3200" b="1" baseline="30000" dirty="0">
                <a:solidFill>
                  <a:schemeClr val="accent1"/>
                </a:solidFill>
                <a:latin typeface="Times New Roman" pitchFamily="18" charset="0"/>
              </a:rPr>
              <a:t>N-1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</a:rPr>
              <a:t>), 2</a:t>
            </a:r>
            <a:r>
              <a:rPr lang="en-US" sz="3200" b="1" baseline="30000" dirty="0">
                <a:solidFill>
                  <a:schemeClr val="accent1"/>
                </a:solidFill>
                <a:latin typeface="Times New Roman" pitchFamily="18" charset="0"/>
              </a:rPr>
              <a:t>N-1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</a:rPr>
              <a:t>-1]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Two’s Complement Numbers</a:t>
            </a:r>
          </a:p>
        </p:txBody>
      </p:sp>
    </p:spTree>
    <p:extLst>
      <p:ext uri="{BB962C8B-B14F-4D97-AF65-F5344CB8AC3E}">
        <p14:creationId xmlns:p14="http://schemas.microsoft.com/office/powerpoint/2010/main" val="279960614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656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Flip the sign of a two’s complement number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Method: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Times New Roman" pitchFamily="18" charset="0"/>
              </a:rPr>
              <a:t>Invert the bits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Times New Roman" pitchFamily="18" charset="0"/>
              </a:rPr>
              <a:t>Add 1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Example: Flip the sign of 3</a:t>
            </a:r>
            <a:r>
              <a:rPr lang="en-US" sz="3200" baseline="-25000" dirty="0">
                <a:latin typeface="Times New Roman" pitchFamily="18" charset="0"/>
              </a:rPr>
              <a:t>10</a:t>
            </a:r>
            <a:r>
              <a:rPr lang="en-US" sz="3200" dirty="0">
                <a:latin typeface="Times New Roman" pitchFamily="18" charset="0"/>
              </a:rPr>
              <a:t> = 0011</a:t>
            </a:r>
            <a:r>
              <a:rPr lang="en-US" sz="3200" baseline="-25000" dirty="0">
                <a:latin typeface="Times New Roman" pitchFamily="18" charset="0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“Taking the Two’s Complement”</a:t>
            </a:r>
          </a:p>
        </p:txBody>
      </p:sp>
    </p:spTree>
    <p:extLst>
      <p:ext uri="{BB962C8B-B14F-4D97-AF65-F5344CB8AC3E}">
        <p14:creationId xmlns:p14="http://schemas.microsoft.com/office/powerpoint/2010/main" val="144785540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759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Flip the sign of a two’s complement number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Method: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Times New Roman" pitchFamily="18" charset="0"/>
              </a:rPr>
              <a:t>Invert the bits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Times New Roman" pitchFamily="18" charset="0"/>
              </a:rPr>
              <a:t>Add 1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Example: Flip the sign of 3</a:t>
            </a:r>
            <a:r>
              <a:rPr lang="en-US" sz="3200" baseline="-25000" dirty="0">
                <a:latin typeface="Times New Roman" pitchFamily="18" charset="0"/>
              </a:rPr>
              <a:t>10</a:t>
            </a:r>
            <a:r>
              <a:rPr lang="en-US" sz="3200" dirty="0">
                <a:latin typeface="Times New Roman" pitchFamily="18" charset="0"/>
              </a:rPr>
              <a:t> = 0011</a:t>
            </a:r>
            <a:r>
              <a:rPr lang="en-US" sz="3200" baseline="-25000" dirty="0">
                <a:latin typeface="Times New Roman" pitchFamily="18" charset="0"/>
              </a:rPr>
              <a:t>2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</a:rPr>
              <a:t>1100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</a:rPr>
              <a:t>+    1</a:t>
            </a:r>
          </a:p>
          <a:p>
            <a:pPr marL="1371600" lvl="2" indent="-457200">
              <a:spcBef>
                <a:spcPct val="20000"/>
              </a:spcBef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</a:rPr>
              <a:t>      </a:t>
            </a:r>
            <a:r>
              <a:rPr lang="en-US" sz="1000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</a:rPr>
              <a:t>1101 = -3</a:t>
            </a:r>
            <a:r>
              <a:rPr lang="en-US" sz="2400" b="1" baseline="-25000" dirty="0">
                <a:solidFill>
                  <a:schemeClr val="accent2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759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1981200" y="4724400"/>
            <a:ext cx="9144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“Taking the Two’s Complement”</a:t>
            </a:r>
          </a:p>
        </p:txBody>
      </p:sp>
    </p:spTree>
    <p:extLst>
      <p:ext uri="{BB962C8B-B14F-4D97-AF65-F5344CB8AC3E}">
        <p14:creationId xmlns:p14="http://schemas.microsoft.com/office/powerpoint/2010/main" val="329345222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861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Take the two’s complement of 6</a:t>
            </a:r>
            <a:r>
              <a:rPr lang="en-US" sz="3200" baseline="-25000" dirty="0">
                <a:latin typeface="Times New Roman" pitchFamily="18" charset="0"/>
              </a:rPr>
              <a:t>10</a:t>
            </a:r>
            <a:r>
              <a:rPr lang="en-US" sz="3200" dirty="0">
                <a:latin typeface="Times New Roman" pitchFamily="18" charset="0"/>
              </a:rPr>
              <a:t> = 0110</a:t>
            </a:r>
            <a:r>
              <a:rPr lang="en-US" sz="3200" baseline="-25000" dirty="0">
                <a:latin typeface="Times New Roman" pitchFamily="18" charset="0"/>
              </a:rPr>
              <a:t>2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endParaRPr lang="en-US" sz="2400" dirty="0">
              <a:solidFill>
                <a:schemeClr val="accent2"/>
              </a:solidFill>
              <a:latin typeface="Times New Roman" pitchFamily="18" charset="0"/>
            </a:endParaRP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endParaRPr lang="en-US" sz="2400" dirty="0">
              <a:solidFill>
                <a:schemeClr val="accent2"/>
              </a:solidFill>
              <a:latin typeface="Times New Roman" pitchFamily="18" charset="0"/>
            </a:endParaRPr>
          </a:p>
          <a:p>
            <a:pPr marL="1371600" lvl="2" indent="-457200"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      </a:t>
            </a:r>
            <a:r>
              <a:rPr lang="en-US" sz="10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  <a:p>
            <a:pPr marL="1371600" lvl="2" indent="-457200">
              <a:spcBef>
                <a:spcPct val="20000"/>
              </a:spcBef>
            </a:pPr>
            <a:endParaRPr lang="en-US" sz="2400" dirty="0">
              <a:latin typeface="Times New Roman" pitchFamily="18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What is the decimal value of 1001</a:t>
            </a:r>
            <a:r>
              <a:rPr lang="en-US" sz="3200" baseline="-25000" dirty="0">
                <a:latin typeface="Times New Roman" pitchFamily="18" charset="0"/>
              </a:rPr>
              <a:t>2</a:t>
            </a:r>
            <a:r>
              <a:rPr lang="en-US" sz="3200" dirty="0">
                <a:latin typeface="Times New Roman" pitchFamily="18" charset="0"/>
              </a:rPr>
              <a:t>?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endParaRPr lang="en-US" sz="2400" dirty="0">
              <a:solidFill>
                <a:schemeClr val="accent2"/>
              </a:solidFill>
              <a:latin typeface="Times New Roman" pitchFamily="18" charset="0"/>
            </a:endParaRP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endParaRPr lang="en-US" sz="2400" dirty="0">
              <a:solidFill>
                <a:schemeClr val="accent2"/>
              </a:solidFill>
              <a:latin typeface="Times New Roman" pitchFamily="18" charset="0"/>
            </a:endParaRPr>
          </a:p>
          <a:p>
            <a:pPr marL="1371600" lvl="2" indent="-457200"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      </a:t>
            </a:r>
            <a:r>
              <a:rPr lang="en-US" sz="10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endParaRPr lang="en-US" sz="2400" baseline="-250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Two’s Complement Examples</a:t>
            </a:r>
          </a:p>
        </p:txBody>
      </p:sp>
    </p:spTree>
    <p:extLst>
      <p:ext uri="{BB962C8B-B14F-4D97-AF65-F5344CB8AC3E}">
        <p14:creationId xmlns:p14="http://schemas.microsoft.com/office/powerpoint/2010/main" val="341625534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963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Take the two’s complement of 6</a:t>
            </a:r>
            <a:r>
              <a:rPr lang="en-US" sz="3200" baseline="-25000" dirty="0">
                <a:latin typeface="Times New Roman" pitchFamily="18" charset="0"/>
              </a:rPr>
              <a:t>10</a:t>
            </a:r>
            <a:r>
              <a:rPr lang="en-US" sz="3200" dirty="0">
                <a:latin typeface="Times New Roman" pitchFamily="18" charset="0"/>
              </a:rPr>
              <a:t> = 0110</a:t>
            </a:r>
            <a:r>
              <a:rPr lang="en-US" sz="3200" baseline="-25000" dirty="0">
                <a:latin typeface="Times New Roman" pitchFamily="18" charset="0"/>
              </a:rPr>
              <a:t>2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1001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+    1</a:t>
            </a:r>
          </a:p>
          <a:p>
            <a:pPr marL="1371600" lvl="2" indent="-457200"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      </a:t>
            </a:r>
            <a:r>
              <a:rPr lang="en-US" sz="10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1010</a:t>
            </a:r>
            <a:r>
              <a:rPr lang="en-US" sz="2400" baseline="-25000" dirty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 = -6</a:t>
            </a:r>
            <a:r>
              <a:rPr lang="en-US" sz="2400" baseline="-25000" dirty="0">
                <a:solidFill>
                  <a:schemeClr val="accent2"/>
                </a:solidFill>
                <a:latin typeface="Times New Roman" pitchFamily="18" charset="0"/>
              </a:rPr>
              <a:t>10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What is the decimal value of the two’s complement number 1001</a:t>
            </a:r>
            <a:r>
              <a:rPr lang="en-US" sz="3200" baseline="-25000" dirty="0">
                <a:latin typeface="Times New Roman" pitchFamily="18" charset="0"/>
              </a:rPr>
              <a:t>2</a:t>
            </a:r>
            <a:r>
              <a:rPr lang="en-US" sz="3200" dirty="0">
                <a:latin typeface="Times New Roman" pitchFamily="18" charset="0"/>
              </a:rPr>
              <a:t>?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0110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+    1</a:t>
            </a:r>
          </a:p>
          <a:p>
            <a:pPr marL="1371600" lvl="2" indent="-457200"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      </a:t>
            </a:r>
            <a:r>
              <a:rPr lang="en-US" sz="10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0111</a:t>
            </a:r>
            <a:r>
              <a:rPr lang="en-US" sz="2400" baseline="-25000" dirty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 = 7</a:t>
            </a:r>
            <a:r>
              <a:rPr lang="en-US" sz="2400" baseline="-25000" dirty="0">
                <a:solidFill>
                  <a:schemeClr val="accent2"/>
                </a:solidFill>
                <a:latin typeface="Times New Roman" pitchFamily="18" charset="0"/>
              </a:rPr>
              <a:t>10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, so 1001</a:t>
            </a:r>
            <a:r>
              <a:rPr lang="en-US" sz="2400" baseline="-25000" dirty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 = -7</a:t>
            </a:r>
            <a:r>
              <a:rPr lang="en-US" sz="2400" baseline="-25000" dirty="0">
                <a:solidFill>
                  <a:schemeClr val="accent2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963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1981200" y="5638800"/>
            <a:ext cx="914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1981200" y="2667000"/>
            <a:ext cx="914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Two’s Complement Examples</a:t>
            </a:r>
          </a:p>
        </p:txBody>
      </p:sp>
    </p:spTree>
    <p:extLst>
      <p:ext uri="{BB962C8B-B14F-4D97-AF65-F5344CB8AC3E}">
        <p14:creationId xmlns:p14="http://schemas.microsoft.com/office/powerpoint/2010/main" val="102366710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62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1920887"/>
              </p:ext>
            </p:extLst>
          </p:nvPr>
        </p:nvGraphicFramePr>
        <p:xfrm>
          <a:off x="3000375" y="1676400"/>
          <a:ext cx="2333625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550770" imgH="502083" progId="Visio.Drawing.6">
                  <p:embed/>
                </p:oleObj>
              </mc:Choice>
              <mc:Fallback>
                <p:oleObj name="VISIO" r:id="rId6" imgW="550770" imgH="502083" progId="Visio.Drawing.6">
                  <p:embed/>
                  <p:pic>
                    <p:nvPicPr>
                      <p:cNvPr id="7066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676400"/>
                        <a:ext cx="2333625" cy="211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19388213"/>
              </p:ext>
            </p:extLst>
          </p:nvPr>
        </p:nvGraphicFramePr>
        <p:xfrm>
          <a:off x="2895600" y="4343400"/>
          <a:ext cx="2409825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550770" imgH="502083" progId="Visio.Drawing.6">
                  <p:embed/>
                </p:oleObj>
              </mc:Choice>
              <mc:Fallback>
                <p:oleObj name="VISIO" r:id="rId8" imgW="550770" imgH="502083" progId="Visio.Drawing.6">
                  <p:embed/>
                  <p:pic>
                    <p:nvPicPr>
                      <p:cNvPr id="7066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343400"/>
                        <a:ext cx="2409825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Add 6 + (-6) using two’s complement numbers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1800" dirty="0">
              <a:latin typeface="Times New Roman" pitchFamily="18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Add </a:t>
            </a:r>
            <a:r>
              <a:rPr lang="en-US" sz="3200" b="1" dirty="0">
                <a:latin typeface="Times New Roman" pitchFamily="18" charset="0"/>
              </a:rPr>
              <a:t>-</a:t>
            </a:r>
            <a:r>
              <a:rPr lang="en-US" sz="3200" dirty="0">
                <a:latin typeface="Times New Roman" pitchFamily="18" charset="0"/>
              </a:rPr>
              <a:t>2 + 3 using two’s complement numbers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Two’s Complement Addition</a:t>
            </a:r>
          </a:p>
        </p:txBody>
      </p:sp>
    </p:spTree>
    <p:extLst>
      <p:ext uri="{BB962C8B-B14F-4D97-AF65-F5344CB8AC3E}">
        <p14:creationId xmlns:p14="http://schemas.microsoft.com/office/powerpoint/2010/main" val="82491750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6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6010486"/>
              </p:ext>
            </p:extLst>
          </p:nvPr>
        </p:nvGraphicFramePr>
        <p:xfrm>
          <a:off x="2971800" y="1676400"/>
          <a:ext cx="2333625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551688" imgH="501396" progId="Visio.Drawing.6">
                  <p:embed/>
                </p:oleObj>
              </mc:Choice>
              <mc:Fallback>
                <p:oleObj name="VISIO" r:id="rId6" imgW="551688" imgH="501396" progId="Visio.Drawing.6">
                  <p:embed/>
                  <p:pic>
                    <p:nvPicPr>
                      <p:cNvPr id="716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676400"/>
                        <a:ext cx="2333625" cy="211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2709182"/>
              </p:ext>
            </p:extLst>
          </p:nvPr>
        </p:nvGraphicFramePr>
        <p:xfrm>
          <a:off x="2895600" y="4343400"/>
          <a:ext cx="2409825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551688" imgH="501396" progId="Visio.Drawing.6">
                  <p:embed/>
                </p:oleObj>
              </mc:Choice>
              <mc:Fallback>
                <p:oleObj name="VISIO" r:id="rId8" imgW="551688" imgH="501396" progId="Visio.Drawing.6">
                  <p:embed/>
                  <p:pic>
                    <p:nvPicPr>
                      <p:cNvPr id="7168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343400"/>
                        <a:ext cx="2409825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Add 6 + (-6) using two’s complement numbers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1800" dirty="0">
              <a:latin typeface="Times New Roman" pitchFamily="18" charset="0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Add </a:t>
            </a:r>
            <a:r>
              <a:rPr lang="en-US" sz="3200" b="1" dirty="0">
                <a:latin typeface="Times New Roman" pitchFamily="18" charset="0"/>
              </a:rPr>
              <a:t>-</a:t>
            </a:r>
            <a:r>
              <a:rPr lang="en-US" sz="3200" dirty="0">
                <a:latin typeface="Times New Roman" pitchFamily="18" charset="0"/>
              </a:rPr>
              <a:t>2 + 3 using two’s complement numbers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Two’s Complement Addition</a:t>
            </a:r>
          </a:p>
        </p:txBody>
      </p:sp>
    </p:spTree>
    <p:extLst>
      <p:ext uri="{BB962C8B-B14F-4D97-AF65-F5344CB8AC3E}">
        <p14:creationId xmlns:p14="http://schemas.microsoft.com/office/powerpoint/2010/main" val="4088383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/>
              <a:t>Copyright © 2012  Elsevier</a:t>
            </a:r>
            <a:endParaRPr lang="en-GB" sz="1000"/>
          </a:p>
        </p:txBody>
      </p:sp>
      <p:sp>
        <p:nvSpPr>
          <p:cNvPr id="7270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271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000" b="1" dirty="0">
                <a:latin typeface="Times New Roman" pitchFamily="18" charset="0"/>
              </a:rPr>
              <a:t>Extend number from </a:t>
            </a:r>
            <a:r>
              <a:rPr lang="en-US" sz="3000" b="1" i="1" dirty="0">
                <a:latin typeface="Times New Roman" pitchFamily="18" charset="0"/>
              </a:rPr>
              <a:t>N</a:t>
            </a:r>
            <a:r>
              <a:rPr lang="en-US" sz="3000" b="1" dirty="0">
                <a:latin typeface="Times New Roman" pitchFamily="18" charset="0"/>
              </a:rPr>
              <a:t> to </a:t>
            </a:r>
            <a:r>
              <a:rPr lang="en-US" sz="3000" b="1" i="1" dirty="0">
                <a:latin typeface="Times New Roman" pitchFamily="18" charset="0"/>
              </a:rPr>
              <a:t>M</a:t>
            </a:r>
            <a:r>
              <a:rPr lang="en-US" sz="3000" b="1" dirty="0">
                <a:latin typeface="Times New Roman" pitchFamily="18" charset="0"/>
              </a:rPr>
              <a:t> bits (</a:t>
            </a:r>
            <a:r>
              <a:rPr lang="en-US" sz="3000" b="1" i="1" dirty="0">
                <a:latin typeface="Times New Roman" pitchFamily="18" charset="0"/>
              </a:rPr>
              <a:t>M</a:t>
            </a:r>
            <a:r>
              <a:rPr lang="en-US" sz="3000" b="1" dirty="0">
                <a:latin typeface="Times New Roman" pitchFamily="18" charset="0"/>
              </a:rPr>
              <a:t> &gt; </a:t>
            </a:r>
            <a:r>
              <a:rPr lang="en-US" sz="3000" b="1" i="1" dirty="0">
                <a:latin typeface="Times New Roman" pitchFamily="18" charset="0"/>
              </a:rPr>
              <a:t>N</a:t>
            </a:r>
            <a:r>
              <a:rPr lang="en-US" sz="3000" b="1" dirty="0">
                <a:latin typeface="Times New Roman" pitchFamily="18" charset="0"/>
              </a:rPr>
              <a:t>) :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</a:rPr>
              <a:t>Sign-extension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</a:rPr>
              <a:t>Zero-extension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Increasing Bit Width</a:t>
            </a:r>
          </a:p>
        </p:txBody>
      </p:sp>
    </p:spTree>
    <p:extLst>
      <p:ext uri="{BB962C8B-B14F-4D97-AF65-F5344CB8AC3E}">
        <p14:creationId xmlns:p14="http://schemas.microsoft.com/office/powerpoint/2010/main" val="422419284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373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</a:rPr>
              <a:t>Sign bit copied to MSBs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</a:rPr>
              <a:t>Number value is same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dirty="0">
              <a:latin typeface="Times New Roman" pitchFamily="18" charset="0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000" b="1" dirty="0">
                <a:latin typeface="Times New Roman" pitchFamily="18" charset="0"/>
              </a:rPr>
              <a:t>Example 1: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4-bit representation of 3 =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</a:rPr>
              <a:t>011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8-bit sign-extended value: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0000</a:t>
            </a:r>
            <a:r>
              <a:rPr lang="en-US" sz="2400" dirty="0">
                <a:latin typeface="Times New Roman" pitchFamily="18" charset="0"/>
              </a:rPr>
              <a:t>0011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000" b="1" dirty="0">
                <a:latin typeface="Times New Roman" pitchFamily="18" charset="0"/>
              </a:rPr>
              <a:t>Example 2: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4-bit representation of -5 =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011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8-bit sign-extended value: 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1111</a:t>
            </a:r>
            <a:r>
              <a:rPr lang="en-US" sz="2400" dirty="0">
                <a:latin typeface="Times New Roman" pitchFamily="18" charset="0"/>
              </a:rPr>
              <a:t>1011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Sign-Extension</a:t>
            </a:r>
          </a:p>
        </p:txBody>
      </p:sp>
    </p:spTree>
    <p:extLst>
      <p:ext uri="{BB962C8B-B14F-4D97-AF65-F5344CB8AC3E}">
        <p14:creationId xmlns:p14="http://schemas.microsoft.com/office/powerpoint/2010/main" val="416004485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475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</a:rPr>
              <a:t>Zeros copied to MSBs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</a:rPr>
              <a:t>Value changes for negative numbers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dirty="0">
              <a:latin typeface="Times New Roman" pitchFamily="18" charset="0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000" b="1" dirty="0">
                <a:latin typeface="Times New Roman" pitchFamily="18" charset="0"/>
              </a:rPr>
              <a:t>Example 1: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4-bit value =                              0011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 = 3</a:t>
            </a:r>
            <a:r>
              <a:rPr lang="en-US" sz="2400" baseline="-25000" dirty="0">
                <a:latin typeface="Times New Roman" pitchFamily="18" charset="0"/>
              </a:rPr>
              <a:t>10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8-bit zero-extended value: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0000</a:t>
            </a:r>
            <a:r>
              <a:rPr lang="en-US" sz="2400" dirty="0">
                <a:latin typeface="Times New Roman" pitchFamily="18" charset="0"/>
              </a:rPr>
              <a:t>0011 = 3</a:t>
            </a:r>
            <a:r>
              <a:rPr lang="en-US" sz="2400" baseline="-25000" dirty="0">
                <a:latin typeface="Times New Roman" pitchFamily="18" charset="0"/>
              </a:rPr>
              <a:t>10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000" b="1" dirty="0">
                <a:latin typeface="Times New Roman" pitchFamily="18" charset="0"/>
              </a:rPr>
              <a:t>Example 2: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4-bit value =                              1011 = -5</a:t>
            </a:r>
            <a:r>
              <a:rPr lang="en-US" sz="2400" baseline="-25000" dirty="0">
                <a:latin typeface="Times New Roman" pitchFamily="18" charset="0"/>
              </a:rPr>
              <a:t>10</a:t>
            </a:r>
            <a:endParaRPr lang="en-US" sz="2400" dirty="0">
              <a:latin typeface="Times New Roman" pitchFamily="18" charset="0"/>
            </a:endParaRP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</a:rPr>
              <a:t>8-bit zero-extended value: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0000</a:t>
            </a:r>
            <a:r>
              <a:rPr lang="en-US" sz="2400" dirty="0">
                <a:latin typeface="Times New Roman" pitchFamily="18" charset="0"/>
              </a:rPr>
              <a:t>1011 = 11</a:t>
            </a:r>
            <a:r>
              <a:rPr lang="en-US" sz="2400" baseline="-25000" dirty="0">
                <a:latin typeface="Times New Roman" pitchFamily="18" charset="0"/>
              </a:rPr>
              <a:t>10</a:t>
            </a:r>
            <a:endParaRPr lang="en-US" sz="2400" dirty="0">
              <a:latin typeface="Times New Roman" pitchFamily="18" charset="0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Zero-Extension</a:t>
            </a:r>
          </a:p>
        </p:txBody>
      </p:sp>
    </p:spTree>
    <p:extLst>
      <p:ext uri="{BB962C8B-B14F-4D97-AF65-F5344CB8AC3E}">
        <p14:creationId xmlns:p14="http://schemas.microsoft.com/office/powerpoint/2010/main" val="19586985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0</a:t>
            </a:r>
            <a:r>
              <a:rPr lang="en-US" sz="3200" dirty="0">
                <a:latin typeface="Times New Roman" pitchFamily="18" charset="0"/>
              </a:rPr>
              <a:t> =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 =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2</a:t>
            </a:r>
            <a:r>
              <a:rPr lang="en-US" sz="3200" dirty="0">
                <a:latin typeface="Times New Roman" pitchFamily="18" charset="0"/>
              </a:rPr>
              <a:t> =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3</a:t>
            </a:r>
            <a:r>
              <a:rPr lang="en-US" sz="3200" dirty="0">
                <a:latin typeface="Times New Roman" pitchFamily="18" charset="0"/>
              </a:rPr>
              <a:t> =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4</a:t>
            </a:r>
            <a:r>
              <a:rPr lang="en-US" sz="3200" dirty="0">
                <a:latin typeface="Times New Roman" pitchFamily="18" charset="0"/>
              </a:rPr>
              <a:t> =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5</a:t>
            </a:r>
            <a:r>
              <a:rPr lang="en-US" sz="3200" dirty="0">
                <a:latin typeface="Times New Roman" pitchFamily="18" charset="0"/>
              </a:rPr>
              <a:t> =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6</a:t>
            </a:r>
            <a:r>
              <a:rPr lang="en-US" sz="3200" dirty="0">
                <a:latin typeface="Times New Roman" pitchFamily="18" charset="0"/>
              </a:rPr>
              <a:t> =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7</a:t>
            </a:r>
            <a:r>
              <a:rPr lang="en-US" sz="3200" dirty="0">
                <a:latin typeface="Times New Roman" pitchFamily="18" charset="0"/>
              </a:rPr>
              <a:t> =</a:t>
            </a:r>
          </a:p>
          <a:p>
            <a:pPr marL="342900" indent="-342900">
              <a:spcBef>
                <a:spcPct val="20000"/>
              </a:spcBef>
            </a:pPr>
            <a:endParaRPr lang="en-US" sz="3200" baseline="300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4096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4096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386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8</a:t>
            </a:r>
            <a:r>
              <a:rPr lang="en-US" sz="3200" dirty="0">
                <a:latin typeface="Times New Roman" pitchFamily="18" charset="0"/>
              </a:rPr>
              <a:t> =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9</a:t>
            </a:r>
            <a:r>
              <a:rPr lang="en-US" sz="3200" dirty="0">
                <a:latin typeface="Times New Roman" pitchFamily="18" charset="0"/>
              </a:rPr>
              <a:t> =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10</a:t>
            </a:r>
            <a:r>
              <a:rPr lang="en-US" sz="3200" dirty="0">
                <a:latin typeface="Times New Roman" pitchFamily="18" charset="0"/>
              </a:rPr>
              <a:t> =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11</a:t>
            </a:r>
            <a:r>
              <a:rPr lang="en-US" sz="3200" dirty="0">
                <a:latin typeface="Times New Roman" pitchFamily="18" charset="0"/>
              </a:rPr>
              <a:t> =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12</a:t>
            </a:r>
            <a:r>
              <a:rPr lang="en-US" sz="3200" dirty="0">
                <a:latin typeface="Times New Roman" pitchFamily="18" charset="0"/>
              </a:rPr>
              <a:t> =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13</a:t>
            </a:r>
            <a:r>
              <a:rPr lang="en-US" sz="3200" dirty="0">
                <a:latin typeface="Times New Roman" pitchFamily="18" charset="0"/>
              </a:rPr>
              <a:t> =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14</a:t>
            </a:r>
            <a:r>
              <a:rPr lang="en-US" sz="3200" dirty="0">
                <a:latin typeface="Times New Roman" pitchFamily="18" charset="0"/>
              </a:rPr>
              <a:t> =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15</a:t>
            </a:r>
            <a:r>
              <a:rPr lang="en-US" sz="3200" dirty="0">
                <a:latin typeface="Times New Roman" pitchFamily="18" charset="0"/>
              </a:rPr>
              <a:t> =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Powers of Two</a:t>
            </a:r>
          </a:p>
        </p:txBody>
      </p:sp>
    </p:spTree>
    <p:extLst>
      <p:ext uri="{BB962C8B-B14F-4D97-AF65-F5344CB8AC3E}">
        <p14:creationId xmlns:p14="http://schemas.microsoft.com/office/powerpoint/2010/main" val="397287397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82" name="Object 6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4839999"/>
              </p:ext>
            </p:extLst>
          </p:nvPr>
        </p:nvGraphicFramePr>
        <p:xfrm>
          <a:off x="609600" y="3845753"/>
          <a:ext cx="8610600" cy="202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5744386" imgH="1346412" progId="Visio.Drawing.6">
                  <p:embed/>
                </p:oleObj>
              </mc:Choice>
              <mc:Fallback>
                <p:oleObj name="VISIO" r:id="rId7" imgW="5744386" imgH="1346412" progId="Visio.Drawing.6">
                  <p:embed/>
                  <p:pic>
                    <p:nvPicPr>
                      <p:cNvPr id="757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45753"/>
                        <a:ext cx="8610600" cy="2020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94" name="Group 102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0955809"/>
              </p:ext>
            </p:extLst>
          </p:nvPr>
        </p:nvGraphicFramePr>
        <p:xfrm>
          <a:off x="1981200" y="1219200"/>
          <a:ext cx="4876800" cy="1646239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Number System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Range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Unsigned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[0, 2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1]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Sign/Magnitude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[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(2</a:t>
                      </a:r>
                      <a:r>
                        <a:rPr kumimoji="0" lang="en-US" sz="20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1), 2</a:t>
                      </a:r>
                      <a:r>
                        <a:rPr kumimoji="0" lang="en-US" sz="20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1]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Two’s Complement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[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, 2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1]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578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5800" name="Text Box 10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3124200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For example, 4-bit representation: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Number System Comparison</a:t>
            </a:r>
          </a:p>
        </p:txBody>
      </p:sp>
    </p:spTree>
    <p:extLst>
      <p:ext uri="{BB962C8B-B14F-4D97-AF65-F5344CB8AC3E}">
        <p14:creationId xmlns:p14="http://schemas.microsoft.com/office/powerpoint/2010/main" val="28251541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80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7620000" cy="5181600"/>
          </a:xfrm>
          <a:noFill/>
          <a:ln/>
        </p:spPr>
        <p:txBody>
          <a:bodyPr>
            <a:normAutofit/>
          </a:bodyPr>
          <a:lstStyle/>
          <a:p>
            <a:r>
              <a:rPr lang="en-US" i="1" dirty="0"/>
              <a:t>American Standard Code for Information Interchange</a:t>
            </a:r>
            <a:endParaRPr lang="en-US" dirty="0"/>
          </a:p>
          <a:p>
            <a:r>
              <a:rPr lang="en-US" sz="3600" dirty="0"/>
              <a:t>Each text character has unique byte value</a:t>
            </a:r>
          </a:p>
          <a:p>
            <a:pPr lvl="1"/>
            <a:r>
              <a:rPr lang="en-US" dirty="0"/>
              <a:t>For example, S = 0x53, a = 0x61, A = 0x41</a:t>
            </a:r>
          </a:p>
          <a:p>
            <a:pPr lvl="1"/>
            <a:r>
              <a:rPr lang="en-US" dirty="0"/>
              <a:t>Lower-case and upper-case differ by 0x20 (32)</a:t>
            </a:r>
          </a:p>
        </p:txBody>
      </p:sp>
      <p:sp>
        <p:nvSpPr>
          <p:cNvPr id="11765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ASCII Code</a:t>
            </a:r>
          </a:p>
        </p:txBody>
      </p:sp>
    </p:spTree>
    <p:extLst>
      <p:ext uri="{BB962C8B-B14F-4D97-AF65-F5344CB8AC3E}">
        <p14:creationId xmlns:p14="http://schemas.microsoft.com/office/powerpoint/2010/main" val="173927635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Cast of Characters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3BC40-B459-E408-F3C4-2D64D241E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9144000" cy="544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33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9513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6269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Numbers we can represent using binary representations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Positive numbers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Unsigned binary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Negative numbers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Two’s complement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Sign/magnitude numbers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What about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fractions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 Systems</a:t>
            </a:r>
          </a:p>
        </p:txBody>
      </p:sp>
    </p:spTree>
    <p:extLst>
      <p:ext uri="{BB962C8B-B14F-4D97-AF65-F5344CB8AC3E}">
        <p14:creationId xmlns:p14="http://schemas.microsoft.com/office/powerpoint/2010/main" val="422204494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9523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Two common notations: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Fixed-point: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binary point fixed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Floating-point: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binary point floats to the right of the most significant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Numbers with Fractions</a:t>
            </a:r>
          </a:p>
        </p:txBody>
      </p:sp>
    </p:spTree>
    <p:extLst>
      <p:ext uri="{BB962C8B-B14F-4D97-AF65-F5344CB8AC3E}">
        <p14:creationId xmlns:p14="http://schemas.microsoft.com/office/powerpoint/2010/main" val="118471726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3349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2743200" y="2209800"/>
          <a:ext cx="6400800" cy="224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389960" imgH="487800" progId="Visio.Drawing.6">
                  <p:embed/>
                </p:oleObj>
              </mc:Choice>
              <mc:Fallback>
                <p:oleObj name="VISIO" r:id="rId6" imgW="1389960" imgH="487800" progId="Visio.Drawing.6">
                  <p:embed/>
                  <p:pic>
                    <p:nvPicPr>
                      <p:cNvPr id="9533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09800"/>
                        <a:ext cx="6400800" cy="224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33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95334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6.75 using 4 integer bits and 4 fraction bits: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Binary point is implied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The number of integer and fraction bits must be agreed upon beforehand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Fixed-Point Numbers</a:t>
            </a:r>
          </a:p>
        </p:txBody>
      </p:sp>
    </p:spTree>
    <p:extLst>
      <p:ext uri="{BB962C8B-B14F-4D97-AF65-F5344CB8AC3E}">
        <p14:creationId xmlns:p14="http://schemas.microsoft.com/office/powerpoint/2010/main" val="406494344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1264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Represent 7.5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using 4 integer bits and 4 fraction bits.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			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Fixed-Point Number Example</a:t>
            </a:r>
          </a:p>
        </p:txBody>
      </p:sp>
    </p:spTree>
    <p:extLst>
      <p:ext uri="{BB962C8B-B14F-4D97-AF65-F5344CB8AC3E}">
        <p14:creationId xmlns:p14="http://schemas.microsoft.com/office/powerpoint/2010/main" val="104045588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1264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Represent 7.5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using 4 integer bits and 4 fraction bits.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			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01111000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Fixed-Point Number Example</a:t>
            </a:r>
          </a:p>
        </p:txBody>
      </p:sp>
    </p:spTree>
    <p:extLst>
      <p:ext uri="{BB962C8B-B14F-4D97-AF65-F5344CB8AC3E}">
        <p14:creationId xmlns:p14="http://schemas.microsoft.com/office/powerpoint/2010/main" val="138589614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1356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Representations: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Sign/magnitude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Two’s complement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Example: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Represent -7.5</a:t>
            </a:r>
            <a:r>
              <a:rPr kumimoji="0" lang="en-US" sz="2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10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using 4 integer and 4 fraction bits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Sign/magnitude: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	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Two’s complement: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	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Signed Fixed-Point Numbers</a:t>
            </a:r>
          </a:p>
        </p:txBody>
      </p:sp>
    </p:spTree>
    <p:extLst>
      <p:ext uri="{BB962C8B-B14F-4D97-AF65-F5344CB8AC3E}">
        <p14:creationId xmlns:p14="http://schemas.microsoft.com/office/powerpoint/2010/main" val="260660373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1356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Representations: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Sign/magnitude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Two’s complement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Example: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Represent -7.5</a:t>
            </a:r>
            <a:r>
              <a:rPr kumimoji="0" lang="en-US" sz="2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10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using 4 integer and 4 fraction bits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Sign/magnitude: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		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1111000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	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13562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4572000" y="5791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Signed Fixed-Point Numbers</a:t>
            </a:r>
          </a:p>
        </p:txBody>
      </p:sp>
    </p:spTree>
    <p:extLst>
      <p:ext uri="{BB962C8B-B14F-4D97-AF65-F5344CB8AC3E}">
        <p14:creationId xmlns:p14="http://schemas.microsoft.com/office/powerpoint/2010/main" val="25131733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0</a:t>
            </a:r>
            <a:r>
              <a:rPr lang="en-US" sz="3200" dirty="0">
                <a:latin typeface="Times New Roman" pitchFamily="18" charset="0"/>
              </a:rPr>
              <a:t> =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</a:rPr>
              <a:t> = 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2</a:t>
            </a:r>
            <a:r>
              <a:rPr lang="en-US" sz="3200" dirty="0">
                <a:latin typeface="Times New Roman" pitchFamily="18" charset="0"/>
              </a:rPr>
              <a:t> = 4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3</a:t>
            </a:r>
            <a:r>
              <a:rPr lang="en-US" sz="3200" dirty="0">
                <a:latin typeface="Times New Roman" pitchFamily="18" charset="0"/>
              </a:rPr>
              <a:t> = 8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4</a:t>
            </a:r>
            <a:r>
              <a:rPr lang="en-US" sz="3200" dirty="0">
                <a:latin typeface="Times New Roman" pitchFamily="18" charset="0"/>
              </a:rPr>
              <a:t> = 16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5</a:t>
            </a:r>
            <a:r>
              <a:rPr lang="en-US" sz="3200" dirty="0">
                <a:latin typeface="Times New Roman" pitchFamily="18" charset="0"/>
              </a:rPr>
              <a:t> = 32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6</a:t>
            </a:r>
            <a:r>
              <a:rPr lang="en-US" sz="3200" dirty="0">
                <a:latin typeface="Times New Roman" pitchFamily="18" charset="0"/>
              </a:rPr>
              <a:t> = 64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7</a:t>
            </a:r>
            <a:r>
              <a:rPr lang="en-US" sz="3200" dirty="0">
                <a:latin typeface="Times New Roman" pitchFamily="18" charset="0"/>
              </a:rPr>
              <a:t> = 128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Handy to memorize up to 2</a:t>
            </a:r>
            <a:r>
              <a:rPr lang="en-US" sz="3200" baseline="30000" dirty="0">
                <a:latin typeface="Times New Roman" pitchFamily="18" charset="0"/>
              </a:rPr>
              <a:t>9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4198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41991" name="Rectangle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386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8 </a:t>
            </a:r>
            <a:r>
              <a:rPr lang="en-US" sz="3200" dirty="0">
                <a:latin typeface="Times New Roman" pitchFamily="18" charset="0"/>
              </a:rPr>
              <a:t> = 256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9</a:t>
            </a:r>
            <a:r>
              <a:rPr lang="en-US" sz="3200" dirty="0">
                <a:latin typeface="Times New Roman" pitchFamily="18" charset="0"/>
              </a:rPr>
              <a:t>  = 512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10</a:t>
            </a:r>
            <a:r>
              <a:rPr lang="en-US" sz="3200" dirty="0">
                <a:latin typeface="Times New Roman" pitchFamily="18" charset="0"/>
              </a:rPr>
              <a:t> = 1024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11</a:t>
            </a:r>
            <a:r>
              <a:rPr lang="en-US" sz="3200" dirty="0">
                <a:latin typeface="Times New Roman" pitchFamily="18" charset="0"/>
              </a:rPr>
              <a:t> = 2048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12</a:t>
            </a:r>
            <a:r>
              <a:rPr lang="en-US" sz="3200" dirty="0">
                <a:latin typeface="Times New Roman" pitchFamily="18" charset="0"/>
              </a:rPr>
              <a:t> = 4096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13</a:t>
            </a:r>
            <a:r>
              <a:rPr lang="en-US" sz="3200" dirty="0">
                <a:latin typeface="Times New Roman" pitchFamily="18" charset="0"/>
              </a:rPr>
              <a:t> = 8192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14</a:t>
            </a:r>
            <a:r>
              <a:rPr lang="en-US" sz="3200" dirty="0">
                <a:latin typeface="Times New Roman" pitchFamily="18" charset="0"/>
              </a:rPr>
              <a:t> = 16384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baseline="30000" dirty="0">
                <a:latin typeface="Times New Roman" pitchFamily="18" charset="0"/>
              </a:rPr>
              <a:t>15</a:t>
            </a:r>
            <a:r>
              <a:rPr lang="en-US" sz="3200" dirty="0">
                <a:latin typeface="Times New Roman" pitchFamily="18" charset="0"/>
              </a:rPr>
              <a:t> = 32768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Powers of Two</a:t>
            </a:r>
          </a:p>
        </p:txBody>
      </p:sp>
    </p:spTree>
    <p:extLst>
      <p:ext uri="{BB962C8B-B14F-4D97-AF65-F5344CB8AC3E}">
        <p14:creationId xmlns:p14="http://schemas.microsoft.com/office/powerpoint/2010/main" val="406263854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9553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Binary point floats to the right of the most significant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Similar to decimal scientific notation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For example, write 273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in scientific notation: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				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273 = 2.73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× 10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In general, a number is written in scientific notation as: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				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±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M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× B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= mantissa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 = base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 = exponent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In the example, M = 2.73, B = 10, and E = 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Floating-Point Numbers</a:t>
            </a:r>
          </a:p>
        </p:txBody>
      </p:sp>
    </p:spTree>
    <p:extLst>
      <p:ext uri="{BB962C8B-B14F-4D97-AF65-F5344CB8AC3E}">
        <p14:creationId xmlns:p14="http://schemas.microsoft.com/office/powerpoint/2010/main" val="144726836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6424" name="Object 8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1037492" y="1447800"/>
          <a:ext cx="7772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761560" imgH="460440" progId="Visio.Drawing.6">
                  <p:embed/>
                </p:oleObj>
              </mc:Choice>
              <mc:Fallback>
                <p:oleObj name="VISIO" r:id="rId6" imgW="2761560" imgH="460440" progId="Visio.Drawing.6">
                  <p:embed/>
                  <p:pic>
                    <p:nvPicPr>
                      <p:cNvPr id="9564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7492" y="1447800"/>
                        <a:ext cx="777240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64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9564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Example: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represent the value 228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using a 32-bit floating point representation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	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We show three versions –final version is called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IEEE 754 	floating-point standard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Floating-Point Numbers</a:t>
            </a:r>
          </a:p>
        </p:txBody>
      </p:sp>
    </p:spTree>
    <p:extLst>
      <p:ext uri="{BB962C8B-B14F-4D97-AF65-F5344CB8AC3E}">
        <p14:creationId xmlns:p14="http://schemas.microsoft.com/office/powerpoint/2010/main" val="417761122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7446" name="Object 6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990600" y="4965700"/>
          <a:ext cx="76962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761560" imgH="460440" progId="Visio.Drawing.6">
                  <p:embed/>
                </p:oleObj>
              </mc:Choice>
              <mc:Fallback>
                <p:oleObj name="VISIO" r:id="rId6" imgW="2761560" imgH="460440" progId="Visio.Drawing.6">
                  <p:embed/>
                  <p:pic>
                    <p:nvPicPr>
                      <p:cNvPr id="9574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65700"/>
                        <a:ext cx="7696200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744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9574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Convert decimal to binary 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don’t reverse  steps 1 &amp; 2!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		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228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= 11100100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Write the number in “binary scientific notation”: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		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11100100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= 1.11001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×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2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7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Fill in each field of the 32-bit floating point number: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The sign bit is positive (0)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The 8 exponent bits represent the value 7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The remaining 23 bits are the mantissa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Floating-Point Representation 1</a:t>
            </a:r>
          </a:p>
        </p:txBody>
      </p:sp>
    </p:spTree>
    <p:extLst>
      <p:ext uri="{BB962C8B-B14F-4D97-AF65-F5344CB8AC3E}">
        <p14:creationId xmlns:p14="http://schemas.microsoft.com/office/powerpoint/2010/main" val="80461082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8710" name="Object 6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838200" y="4724400"/>
          <a:ext cx="8077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761560" imgH="460440" progId="Visio.Drawing.6">
                  <p:embed/>
                </p:oleObj>
              </mc:Choice>
              <mc:Fallback>
                <p:oleObj name="VISIO" r:id="rId6" imgW="2761560" imgH="460440" progId="Visio.Drawing.6">
                  <p:embed/>
                  <p:pic>
                    <p:nvPicPr>
                      <p:cNvPr id="9687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724400"/>
                        <a:ext cx="80772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87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96870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First bit of the mantissa is always 1: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228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= 11100100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11001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×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7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So, no need to store it: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implicit leading 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Store just fraction bits in 23-bit field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Floating-Point Representation 2</a:t>
            </a:r>
          </a:p>
        </p:txBody>
      </p:sp>
    </p:spTree>
    <p:extLst>
      <p:ext uri="{BB962C8B-B14F-4D97-AF65-F5344CB8AC3E}">
        <p14:creationId xmlns:p14="http://schemas.microsoft.com/office/powerpoint/2010/main" val="4095409232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9734" name="Object 6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990600" y="3924028"/>
          <a:ext cx="7924800" cy="1694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761560" imgH="590400" progId="Visio.Drawing.6">
                  <p:embed/>
                </p:oleObj>
              </mc:Choice>
              <mc:Fallback>
                <p:oleObj name="VISIO" r:id="rId6" imgW="2761560" imgH="590400" progId="Visio.Drawing.6">
                  <p:embed/>
                  <p:pic>
                    <p:nvPicPr>
                      <p:cNvPr id="9697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24028"/>
                        <a:ext cx="7924800" cy="1694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973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96973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Biased exponent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: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bias = 127 (01111111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 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Biased exponent = bias + exponent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Exponent of 7 is stored as: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			127 + 7 = 134 = 0x10000110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2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IEEE 754 32-bit floating-point representation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of 228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10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		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in hexadecimal: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0x43640000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Floating-Point Representation 3</a:t>
            </a:r>
          </a:p>
        </p:txBody>
      </p:sp>
    </p:spTree>
    <p:extLst>
      <p:ext uri="{BB962C8B-B14F-4D97-AF65-F5344CB8AC3E}">
        <p14:creationId xmlns:p14="http://schemas.microsoft.com/office/powerpoint/2010/main" val="1964970426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13971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Write -58.25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in floating point (IEEE 754)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Floating-Point Example</a:t>
            </a:r>
          </a:p>
        </p:txBody>
      </p:sp>
    </p:spTree>
    <p:extLst>
      <p:ext uri="{BB962C8B-B14F-4D97-AF65-F5344CB8AC3E}">
        <p14:creationId xmlns:p14="http://schemas.microsoft.com/office/powerpoint/2010/main" val="1822497194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9717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1181100" y="4572000"/>
          <a:ext cx="7315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761560" imgH="460440" progId="Visio.Drawing.6">
                  <p:embed/>
                </p:oleObj>
              </mc:Choice>
              <mc:Fallback>
                <p:oleObj name="VISIO" r:id="rId6" imgW="2761560" imgH="460440" progId="Visio.Drawing.6">
                  <p:embed/>
                  <p:pic>
                    <p:nvPicPr>
                      <p:cNvPr id="11397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4572000"/>
                        <a:ext cx="7315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971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13971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Write -58.25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in floating point (IEEE 754)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Convert decimal to binary: 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	58.25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111010.01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Write in binary scientific notation: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	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1.1101001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×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2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5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Fill in fields: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Sign bit: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(negative)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8 exponent bits: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(127 + 5) = 132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10000100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2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23 fraction bits: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110 1001 0000 0000 0000 0000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–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–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–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		in hexadecimal: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0xC2690000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Floating-Point Example</a:t>
            </a:r>
          </a:p>
        </p:txBody>
      </p:sp>
    </p:spTree>
    <p:extLst>
      <p:ext uri="{BB962C8B-B14F-4D97-AF65-F5344CB8AC3E}">
        <p14:creationId xmlns:p14="http://schemas.microsoft.com/office/powerpoint/2010/main" val="2120240084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9575" name="Group 87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1157654" y="1828800"/>
          <a:ext cx="7534275" cy="2878139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0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Exponent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Fraction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00000000000000000000000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00000000000000000000000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 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00000000000000000000000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NaN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non-zero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5949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Floating-Point: Special Cases</a:t>
            </a:r>
          </a:p>
        </p:txBody>
      </p:sp>
    </p:spTree>
    <p:extLst>
      <p:ext uri="{BB962C8B-B14F-4D97-AF65-F5344CB8AC3E}">
        <p14:creationId xmlns:p14="http://schemas.microsoft.com/office/powerpoint/2010/main" val="217157195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96051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Single-Precision: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32-bit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 sign bit, 8 exponent bits, 23 fraction bits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bias = 127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Double-Precision: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64-bit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 sign bit, 11 exponent bits, 52 fraction bits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bias = 1023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Floating-Point Precision</a:t>
            </a:r>
          </a:p>
        </p:txBody>
      </p:sp>
    </p:spTree>
    <p:extLst>
      <p:ext uri="{BB962C8B-B14F-4D97-AF65-F5344CB8AC3E}">
        <p14:creationId xmlns:p14="http://schemas.microsoft.com/office/powerpoint/2010/main" val="190391009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Decimal to binary conversion: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Convert 10011</a:t>
            </a:r>
            <a:r>
              <a:rPr lang="en-US" baseline="-25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 to decimal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Decimal to binary conversion: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Convert 47</a:t>
            </a:r>
            <a:r>
              <a:rPr lang="en-US" baseline="-25000" dirty="0">
                <a:latin typeface="Times New Roman" pitchFamily="18" charset="0"/>
              </a:rPr>
              <a:t>10</a:t>
            </a:r>
            <a:r>
              <a:rPr lang="en-US" dirty="0">
                <a:latin typeface="Times New Roman" pitchFamily="18" charset="0"/>
              </a:rPr>
              <a:t> to binary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4301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Number Conversion</a:t>
            </a:r>
          </a:p>
        </p:txBody>
      </p:sp>
    </p:spTree>
    <p:extLst>
      <p:ext uri="{BB962C8B-B14F-4D97-AF65-F5344CB8AC3E}">
        <p14:creationId xmlns:p14="http://schemas.microsoft.com/office/powerpoint/2010/main" val="142521617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Decimal to binary conversion: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Convert 10011</a:t>
            </a:r>
            <a:r>
              <a:rPr lang="en-US" baseline="-25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 to decimal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16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>
                <a:latin typeface="Times New Roman" pitchFamily="18" charset="0"/>
              </a:rPr>
              <a:t>1 + 8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>
                <a:latin typeface="Times New Roman" pitchFamily="18" charset="0"/>
              </a:rPr>
              <a:t>0 + 4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>
                <a:latin typeface="Times New Roman" pitchFamily="18" charset="0"/>
              </a:rPr>
              <a:t>0 + 2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>
                <a:latin typeface="Times New Roman" pitchFamily="18" charset="0"/>
              </a:rPr>
              <a:t>1 + 1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>
                <a:latin typeface="Times New Roman" pitchFamily="18" charset="0"/>
              </a:rPr>
              <a:t>1 = 19</a:t>
            </a:r>
            <a:r>
              <a:rPr lang="en-US" baseline="-25000" dirty="0">
                <a:latin typeface="Times New Roman" pitchFamily="18" charset="0"/>
              </a:rPr>
              <a:t>10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baseline="-250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Decimal to binary conversion: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Convert 47</a:t>
            </a:r>
            <a:r>
              <a:rPr lang="en-US" baseline="-25000" dirty="0">
                <a:latin typeface="Times New Roman" pitchFamily="18" charset="0"/>
              </a:rPr>
              <a:t>10</a:t>
            </a:r>
            <a:r>
              <a:rPr lang="en-US" dirty="0">
                <a:latin typeface="Times New Roman" pitchFamily="18" charset="0"/>
              </a:rPr>
              <a:t> to binary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latin typeface="Times New Roman" pitchFamily="18" charset="0"/>
              </a:rPr>
              <a:t>32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>
                <a:latin typeface="Times New Roman" pitchFamily="18" charset="0"/>
              </a:rPr>
              <a:t>1 + 16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>
                <a:latin typeface="Times New Roman" pitchFamily="18" charset="0"/>
              </a:rPr>
              <a:t>0 + 8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×1</a:t>
            </a:r>
            <a:r>
              <a:rPr lang="en-US" dirty="0">
                <a:latin typeface="Times New Roman" pitchFamily="18" charset="0"/>
              </a:rPr>
              <a:t> + 4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>
                <a:latin typeface="Times New Roman" pitchFamily="18" charset="0"/>
              </a:rPr>
              <a:t>1 + 2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>
                <a:latin typeface="Times New Roman" pitchFamily="18" charset="0"/>
              </a:rPr>
              <a:t>1 + 1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>
                <a:latin typeface="Times New Roman" pitchFamily="18" charset="0"/>
              </a:rPr>
              <a:t>1 = 101111</a:t>
            </a:r>
            <a:r>
              <a:rPr lang="en-US" baseline="-25000" dirty="0">
                <a:latin typeface="Times New Roman" pitchFamily="18" charset="0"/>
              </a:rPr>
              <a:t>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  <p:sp>
        <p:nvSpPr>
          <p:cNvPr id="4403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Number Conversion</a:t>
            </a:r>
          </a:p>
        </p:txBody>
      </p:sp>
    </p:spTree>
    <p:extLst>
      <p:ext uri="{BB962C8B-B14F-4D97-AF65-F5344CB8AC3E}">
        <p14:creationId xmlns:p14="http://schemas.microsoft.com/office/powerpoint/2010/main" val="151496866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3716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i="1" dirty="0"/>
              <a:t>N</a:t>
            </a:r>
            <a:r>
              <a:rPr lang="en-US" dirty="0"/>
              <a:t>-digit decimal number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How many values? </a:t>
            </a:r>
            <a:endParaRPr lang="en-US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Range?  </a:t>
            </a:r>
            <a:endParaRPr lang="en-US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Example: 3-digit decimal number: </a:t>
            </a:r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i="1" dirty="0"/>
              <a:t>N</a:t>
            </a:r>
            <a:r>
              <a:rPr lang="en-US" dirty="0"/>
              <a:t>-bit binary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How many values? </a:t>
            </a:r>
            <a:endParaRPr lang="en-US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Range:</a:t>
            </a:r>
            <a:endParaRPr lang="en-US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Example: 3-digit binary number:</a:t>
            </a:r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lvl="2"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Binary Values and Range</a:t>
            </a:r>
          </a:p>
        </p:txBody>
      </p:sp>
    </p:spTree>
    <p:extLst>
      <p:ext uri="{BB962C8B-B14F-4D97-AF65-F5344CB8AC3E}">
        <p14:creationId xmlns:p14="http://schemas.microsoft.com/office/powerpoint/2010/main" val="120399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i="1" dirty="0"/>
              <a:t>N</a:t>
            </a:r>
            <a:r>
              <a:rPr lang="en-US" dirty="0"/>
              <a:t>-digit decimal number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How many values? </a:t>
            </a:r>
            <a:r>
              <a:rPr lang="en-US" b="1" dirty="0">
                <a:solidFill>
                  <a:schemeClr val="accent1"/>
                </a:solidFill>
              </a:rPr>
              <a:t>10</a:t>
            </a:r>
            <a:r>
              <a:rPr lang="en-US" b="1" i="1" baseline="30000" dirty="0">
                <a:solidFill>
                  <a:schemeClr val="accent1"/>
                </a:solidFill>
              </a:rPr>
              <a:t>N</a:t>
            </a:r>
            <a:endParaRPr lang="en-US" b="1" dirty="0">
              <a:solidFill>
                <a:schemeClr val="accent1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Range?  </a:t>
            </a:r>
            <a:r>
              <a:rPr lang="en-US" b="1" dirty="0">
                <a:solidFill>
                  <a:schemeClr val="accent1"/>
                </a:solidFill>
              </a:rPr>
              <a:t>[0, 10</a:t>
            </a:r>
            <a:r>
              <a:rPr lang="en-US" b="1" i="1" baseline="30000" dirty="0">
                <a:solidFill>
                  <a:schemeClr val="accent1"/>
                </a:solidFill>
              </a:rPr>
              <a:t>N</a:t>
            </a:r>
            <a:r>
              <a:rPr lang="en-US" b="1" dirty="0">
                <a:solidFill>
                  <a:schemeClr val="accent1"/>
                </a:solidFill>
              </a:rPr>
              <a:t> - 1]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Example: 3-digit decimal number: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10</a:t>
            </a:r>
            <a:r>
              <a:rPr lang="en-US" b="1" baseline="30000" dirty="0">
                <a:solidFill>
                  <a:schemeClr val="accent1"/>
                </a:solidFill>
              </a:rPr>
              <a:t>3</a:t>
            </a:r>
            <a:r>
              <a:rPr lang="en-US" b="1" dirty="0">
                <a:solidFill>
                  <a:schemeClr val="accent1"/>
                </a:solidFill>
              </a:rPr>
              <a:t> = 1000 possible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Range: [0, 999]</a:t>
            </a:r>
          </a:p>
          <a:p>
            <a:pPr lvl="2" eaLnBrk="1" hangingPunct="1">
              <a:lnSpc>
                <a:spcPct val="90000"/>
              </a:lnSpc>
            </a:pPr>
            <a:endParaRPr lang="en-US" b="1" dirty="0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i="1" dirty="0"/>
              <a:t>N</a:t>
            </a:r>
            <a:r>
              <a:rPr lang="en-US" dirty="0"/>
              <a:t>-bit binary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How many values? </a:t>
            </a:r>
            <a:r>
              <a:rPr lang="en-US" b="1" dirty="0">
                <a:solidFill>
                  <a:schemeClr val="accent1"/>
                </a:solidFill>
              </a:rPr>
              <a:t>2</a:t>
            </a:r>
            <a:r>
              <a:rPr lang="en-US" b="1" i="1" baseline="30000" dirty="0">
                <a:solidFill>
                  <a:schemeClr val="accent1"/>
                </a:solidFill>
              </a:rPr>
              <a:t>N</a:t>
            </a:r>
            <a:endParaRPr lang="en-US" b="1" dirty="0">
              <a:solidFill>
                <a:schemeClr val="accent1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Range: </a:t>
            </a:r>
            <a:r>
              <a:rPr lang="en-US" b="1" dirty="0">
                <a:solidFill>
                  <a:schemeClr val="accent1"/>
                </a:solidFill>
              </a:rPr>
              <a:t>[0, 2</a:t>
            </a:r>
            <a:r>
              <a:rPr lang="en-US" b="1" i="1" baseline="30000" dirty="0">
                <a:solidFill>
                  <a:schemeClr val="accent1"/>
                </a:solidFill>
              </a:rPr>
              <a:t>N</a:t>
            </a:r>
            <a:r>
              <a:rPr lang="en-US" b="1" dirty="0">
                <a:solidFill>
                  <a:schemeClr val="accent1"/>
                </a:solidFill>
              </a:rPr>
              <a:t> - 1]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Example: 3-digit binary number: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2</a:t>
            </a:r>
            <a:r>
              <a:rPr lang="en-US" b="1" baseline="30000" dirty="0">
                <a:solidFill>
                  <a:schemeClr val="accent1"/>
                </a:solidFill>
              </a:rPr>
              <a:t>3</a:t>
            </a:r>
            <a:r>
              <a:rPr lang="en-US" b="1" dirty="0">
                <a:solidFill>
                  <a:schemeClr val="accent1"/>
                </a:solidFill>
              </a:rPr>
              <a:t> = 8 possible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Range: [0, 7] = [000</a:t>
            </a:r>
            <a:r>
              <a:rPr lang="en-US" b="1" baseline="-25000" dirty="0">
                <a:solidFill>
                  <a:schemeClr val="accent1"/>
                </a:solidFill>
              </a:rPr>
              <a:t>2</a:t>
            </a:r>
            <a:r>
              <a:rPr lang="en-US" b="1" dirty="0">
                <a:solidFill>
                  <a:schemeClr val="accent1"/>
                </a:solidFill>
              </a:rPr>
              <a:t> to 111</a:t>
            </a:r>
            <a:r>
              <a:rPr lang="en-US" b="1" baseline="-25000" dirty="0">
                <a:solidFill>
                  <a:schemeClr val="accent1"/>
                </a:solidFill>
              </a:rPr>
              <a:t>2</a:t>
            </a:r>
            <a:r>
              <a:rPr lang="en-US" b="1" dirty="0">
                <a:solidFill>
                  <a:schemeClr val="accent1"/>
                </a:solidFill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Binary Values and Range</a:t>
            </a:r>
          </a:p>
        </p:txBody>
      </p:sp>
    </p:spTree>
    <p:extLst>
      <p:ext uri="{BB962C8B-B14F-4D97-AF65-F5344CB8AC3E}">
        <p14:creationId xmlns:p14="http://schemas.microsoft.com/office/powerpoint/2010/main" val="35368845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4089</TotalTime>
  <Words>1936</Words>
  <Application>Microsoft Office PowerPoint</Application>
  <PresentationFormat>On-screen Show (4:3)</PresentationFormat>
  <Paragraphs>646</Paragraphs>
  <Slides>58</Slides>
  <Notes>57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Times New Roman</vt:lpstr>
      <vt:lpstr>Office Theme</vt:lpstr>
      <vt:lpstr>1_Office Theme</vt:lpstr>
      <vt:lpstr>VISIO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Amos Omondi</cp:lastModifiedBy>
  <cp:revision>43</cp:revision>
  <dcterms:created xsi:type="dcterms:W3CDTF">2012-08-07T04:56:47Z</dcterms:created>
  <dcterms:modified xsi:type="dcterms:W3CDTF">2023-08-28T00:24:32Z</dcterms:modified>
</cp:coreProperties>
</file>