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35" r:id="rId4"/>
    <p:sldId id="396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7137" autoAdjust="0"/>
    <p:restoredTop sz="94142" autoAdjust="0"/>
  </p:normalViewPr>
  <p:slideViewPr>
    <p:cSldViewPr>
      <p:cViewPr varScale="1">
        <p:scale>
          <a:sx n="107" d="100"/>
          <a:sy n="107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2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11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13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14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15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16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17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18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19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20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3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21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22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23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5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6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7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10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2.xml"/><Relationship Id="rId7" Type="http://schemas.openxmlformats.org/officeDocument/2006/relationships/oleObject" Target="../embeddings/oleObject1.bin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36.xml"/><Relationship Id="rId7" Type="http://schemas.openxmlformats.org/officeDocument/2006/relationships/oleObject" Target="../embeddings/oleObject2.bin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49.xml"/><Relationship Id="rId7" Type="http://schemas.openxmlformats.org/officeDocument/2006/relationships/oleObject" Target="../embeddings/oleObject3.bin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3.xml"/><Relationship Id="rId7" Type="http://schemas.openxmlformats.org/officeDocument/2006/relationships/oleObject" Target="../embeddings/oleObject4.bin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Functions in MIPS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04900" imgH="1981200" progId="">
                  <p:embed/>
                </p:oleObj>
              </mc:Choice>
              <mc:Fallback>
                <p:oleObj r:id="rId7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56520" imgH="1400040" progId="Visio.Drawing.6">
                  <p:embed/>
                </p:oleObj>
              </mc:Choice>
              <mc:Fallback>
                <p:oleObj name="VISIO" r:id="rId7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Times New Roman" pitchFamily="18" charset="0"/>
                <a:cs typeface="Arial" charset="0"/>
              </a:rPr>
              <a:t> 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04240" imgH="1388520" progId="Visio.Drawing.6">
                  <p:embed/>
                </p:oleObj>
              </mc:Choice>
              <mc:Fallback>
                <p:oleObj name="VISIO" r:id="rId7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Storing Saved Registers on the Stack</a:t>
            </a: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Caller:</a:t>
            </a:r>
            <a:r>
              <a:rPr lang="en-US" dirty="0"/>
              <a:t> calling function (in 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function (in 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0812096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946320" imgH="2162880" progId="Visio.Drawing.6">
                  <p:embed/>
                </p:oleObj>
              </mc:Choice>
              <mc:Fallback>
                <p:oleObj name="VISIO" r:id="rId7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function</a:t>
            </a:r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Conventions</a:t>
            </a: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/>
              <a:t>Call Function:</a:t>
            </a:r>
            <a:r>
              <a:rPr lang="en-US" dirty="0"/>
              <a:t> 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function: 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MIPS Function Conventions</a:t>
            </a: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value</a:t>
            </a: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= PC + 4 = 0x00400204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(0x00400204)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Function</a:t>
            </a: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1699</Words>
  <Application>Microsoft Office PowerPoint</Application>
  <PresentationFormat>On-screen Show (4:3)</PresentationFormat>
  <Paragraphs>258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Amos Omondi</cp:lastModifiedBy>
  <cp:revision>89</cp:revision>
  <dcterms:created xsi:type="dcterms:W3CDTF">2012-08-07T04:56:47Z</dcterms:created>
  <dcterms:modified xsi:type="dcterms:W3CDTF">2023-05-22T22:59:33Z</dcterms:modified>
</cp:coreProperties>
</file>