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14"/>
      </p:cViewPr>
      <p:guideLst>
        <p:guide orient="horz" pos="1933"/>
        <p:guide pos="3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BEEC3-B635-4A7E-8576-BB902BB1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0C175-9F07-44FE-BEA6-3957B2D9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01DDE-AA08-49A2-9712-9E3209EC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C0221-1722-459F-AC40-DC64BD45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112BE-1E38-4148-A82B-4169A7C4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07CF-37B2-4C5F-82D6-8030D66F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50EB9-8F08-4B46-8FE0-97967802D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4F0D9-5E04-47F6-AA35-35233551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9AC2B-C05C-4C88-86DF-16C19725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BBED4-6AA5-4DD8-8438-C146A728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EF291B-4E6D-4FB9-A05F-71BDF92E8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82B16-C8F7-441B-A393-AC64E878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D7588-1CC6-472A-8D9E-36987F14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9649-1EA4-42C8-9DA0-07565F7C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B829B-DFAB-4DFD-ABB4-555AF0BF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93A3C-6936-4C79-8033-06766E58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62AB5-DABA-4712-A4A6-EE04B59E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D0F79-C738-4E08-8AAE-DE89109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31B9B-F592-42CF-AB9E-2D86FD6F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624BD-37FD-4A9C-9C27-B6F46B4B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6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5B597-433E-49DA-A196-E4045E3A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A7F2B-8BBF-44F6-A41A-76F3951B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627C-88A4-4C63-812E-55035328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EC64F-66F9-4797-8455-37B7AF44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B98A-BF59-40B9-9146-1CD3C6EB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E1FC0-9792-4375-8A32-5E85F12A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7EFE-F110-4979-90AC-E60D7803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4BC70-D600-4080-9B0E-C30143D1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F35C0-D700-4C48-946E-FBC14F8E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8AF92-C430-42C9-9BBB-3FEBA818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E5DB8-E2EC-480B-89C6-A1FA8954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1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F441-0CC8-42CC-BADE-6ABF9D8E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2743B-5104-4572-9D0C-5C656F39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CF3B9-B91C-4F88-BD23-F027A5F2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13DE7-18F4-4EBB-B2F4-E4FCB96D9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D53D44-7485-405E-BBF2-B33EBCFD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7F1AEA-7C71-4D55-8B92-8228DE31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C811A0-25E6-4070-9D1A-10ABFAE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948A1-226E-42FE-881A-3A807FF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9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035E4-F942-4692-AAB9-69C4E94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B2B6C-43B3-4C01-B217-407E9526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08838F-D187-42F4-838D-1F59BD99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F6279-B4D0-4B3F-B31A-721109D1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6682F-67EE-4D09-9E0D-3CA3B67F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B00736-647B-4FCF-A5A8-15F1063A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F6D71-363D-4040-8419-CB7C6A6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56C8C-065F-47F3-8C55-928260E6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F2B11-287A-46CA-9A14-53C64FA8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653B5-D3DB-4BE5-A7E8-733E747D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EBC83-2F1F-483B-B25C-60AB633D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AF8F-D4CC-43B3-B79E-CA2D9796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1DDB6-BD0A-4C8B-9C60-66D2A0F9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C631-20CF-4C3F-AC4B-605CB962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B44CA-96A1-4281-816C-652E69F4D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0F1AC-4FBF-4D1D-A667-E820240B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D3878-71C6-4F01-AD55-E915988C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19B41-380A-44BD-855C-970F5259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B62EE-93FE-4444-A1DE-3F53C24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B36F0D-AF1D-4497-9281-BDC8751F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5DD82-4F0A-45BA-AACB-7B81013F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7EF02-6EBD-41D4-8065-08717F35A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A777-C197-4304-9666-37ED145168F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D20EB-393E-458B-A3CF-E9D194AC6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12438-51B6-44F8-A1D6-BBE510A29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8F06-2BB6-4C6E-9230-A7C79A05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ED842-61A5-4801-91E5-FEAB9C326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8410E-1DDE-4A48-A320-1B47D2EE4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0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D17B2E3-771C-443E-8608-8690BFBE6800}"/>
              </a:ext>
            </a:extLst>
          </p:cNvPr>
          <p:cNvSpPr/>
          <p:nvPr/>
        </p:nvSpPr>
        <p:spPr>
          <a:xfrm>
            <a:off x="533539" y="637615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962619-0953-41A6-8AB2-2C8A32CA4DE1}"/>
              </a:ext>
            </a:extLst>
          </p:cNvPr>
          <p:cNvSpPr/>
          <p:nvPr/>
        </p:nvSpPr>
        <p:spPr>
          <a:xfrm>
            <a:off x="1880832" y="637615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등록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E42084-F96A-4A5E-812D-BBAFA0C11E86}"/>
              </a:ext>
            </a:extLst>
          </p:cNvPr>
          <p:cNvSpPr/>
          <p:nvPr/>
        </p:nvSpPr>
        <p:spPr>
          <a:xfrm>
            <a:off x="1880832" y="917768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수정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947078-DC43-4A50-AD27-1A84A9697D64}"/>
              </a:ext>
            </a:extLst>
          </p:cNvPr>
          <p:cNvSpPr/>
          <p:nvPr/>
        </p:nvSpPr>
        <p:spPr>
          <a:xfrm>
            <a:off x="1889796" y="1198091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삭제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DE21B7-A0E2-465B-A0D3-DBFF6EC92E32}"/>
              </a:ext>
            </a:extLst>
          </p:cNvPr>
          <p:cNvSpPr/>
          <p:nvPr/>
        </p:nvSpPr>
        <p:spPr>
          <a:xfrm>
            <a:off x="533539" y="2953069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신고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33C3D6-F85C-4FFF-8229-C5ADAECB6316}"/>
              </a:ext>
            </a:extLst>
          </p:cNvPr>
          <p:cNvSpPr/>
          <p:nvPr/>
        </p:nvSpPr>
        <p:spPr>
          <a:xfrm>
            <a:off x="1924793" y="2953069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0459C0-90E8-4734-92EF-B3DDCC21F7FF}"/>
              </a:ext>
            </a:extLst>
          </p:cNvPr>
          <p:cNvSpPr/>
          <p:nvPr/>
        </p:nvSpPr>
        <p:spPr>
          <a:xfrm>
            <a:off x="1924793" y="3233217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접수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E31AD7-2BC8-4E53-A48D-8D5E415AC033}"/>
              </a:ext>
            </a:extLst>
          </p:cNvPr>
          <p:cNvSpPr/>
          <p:nvPr/>
        </p:nvSpPr>
        <p:spPr>
          <a:xfrm>
            <a:off x="533539" y="4915821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사용자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E6B6F-EB78-457B-87EE-0BA7A94DEBAF}"/>
              </a:ext>
            </a:extLst>
          </p:cNvPr>
          <p:cNvSpPr/>
          <p:nvPr/>
        </p:nvSpPr>
        <p:spPr>
          <a:xfrm>
            <a:off x="1921792" y="5198468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관공서 추가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A51703-1C96-4D6C-AAFB-02958F722E60}"/>
              </a:ext>
            </a:extLst>
          </p:cNvPr>
          <p:cNvSpPr/>
          <p:nvPr/>
        </p:nvSpPr>
        <p:spPr>
          <a:xfrm>
            <a:off x="3395768" y="4899533"/>
            <a:ext cx="1169756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관공서 상세보기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FC9745-EDFA-4F6A-A8B5-53C4EBBD3202}"/>
              </a:ext>
            </a:extLst>
          </p:cNvPr>
          <p:cNvSpPr/>
          <p:nvPr/>
        </p:nvSpPr>
        <p:spPr>
          <a:xfrm>
            <a:off x="5090224" y="4899533"/>
            <a:ext cx="1169756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관공서 정보수정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4E301F-7C3A-4320-8D9E-D19CDBE616CC}"/>
              </a:ext>
            </a:extLst>
          </p:cNvPr>
          <p:cNvSpPr/>
          <p:nvPr/>
        </p:nvSpPr>
        <p:spPr>
          <a:xfrm>
            <a:off x="5081260" y="5179851"/>
            <a:ext cx="1169756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그룹 추가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D215A7-53C2-462D-A409-BBB832D0695A}"/>
              </a:ext>
            </a:extLst>
          </p:cNvPr>
          <p:cNvSpPr/>
          <p:nvPr/>
        </p:nvSpPr>
        <p:spPr>
          <a:xfrm>
            <a:off x="1912828" y="4915821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관공서 목록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771A18-C73A-40C3-89A6-59225A260481}"/>
              </a:ext>
            </a:extLst>
          </p:cNvPr>
          <p:cNvSpPr/>
          <p:nvPr/>
        </p:nvSpPr>
        <p:spPr>
          <a:xfrm>
            <a:off x="5372114" y="637615"/>
            <a:ext cx="11787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불법주정차 구역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D13743-A171-43B2-880C-4007012781D0}"/>
              </a:ext>
            </a:extLst>
          </p:cNvPr>
          <p:cNvSpPr/>
          <p:nvPr/>
        </p:nvSpPr>
        <p:spPr>
          <a:xfrm>
            <a:off x="7138972" y="913715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구역 설정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AC0D78-4512-4DEC-B806-9AB495233AFA}"/>
              </a:ext>
            </a:extLst>
          </p:cNvPr>
          <p:cNvSpPr/>
          <p:nvPr/>
        </p:nvSpPr>
        <p:spPr>
          <a:xfrm>
            <a:off x="7130008" y="631067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구역 보기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D47F63-9BFF-42B6-8668-E8360BE80841}"/>
              </a:ext>
            </a:extLst>
          </p:cNvPr>
          <p:cNvSpPr/>
          <p:nvPr/>
        </p:nvSpPr>
        <p:spPr>
          <a:xfrm>
            <a:off x="7133109" y="1197999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그룹 관리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DBF98C-113B-48A7-8ECF-BCE05021754A}"/>
              </a:ext>
            </a:extLst>
          </p:cNvPr>
          <p:cNvSpPr/>
          <p:nvPr/>
        </p:nvSpPr>
        <p:spPr>
          <a:xfrm>
            <a:off x="8493398" y="1206795"/>
            <a:ext cx="102477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그룹 추가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AB6673-15C6-4E6A-BD2B-8DA69D8D0151}"/>
              </a:ext>
            </a:extLst>
          </p:cNvPr>
          <p:cNvSpPr/>
          <p:nvPr/>
        </p:nvSpPr>
        <p:spPr>
          <a:xfrm>
            <a:off x="10038605" y="1492374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이벤트 </a:t>
            </a:r>
            <a:r>
              <a:rPr lang="ko-KR" altLang="en-US" sz="1000" dirty="0"/>
              <a:t>추가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062868-EB57-46F0-A65E-1DB7C958DC2F}"/>
              </a:ext>
            </a:extLst>
          </p:cNvPr>
          <p:cNvSpPr/>
          <p:nvPr/>
        </p:nvSpPr>
        <p:spPr>
          <a:xfrm>
            <a:off x="8493398" y="1483577"/>
            <a:ext cx="102477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그룹 상세보기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4C3D41-BF02-4303-ACFD-1EE65AA6697C}"/>
              </a:ext>
            </a:extLst>
          </p:cNvPr>
          <p:cNvSpPr/>
          <p:nvPr/>
        </p:nvSpPr>
        <p:spPr>
          <a:xfrm>
            <a:off x="3274247" y="2953069"/>
            <a:ext cx="115259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신고 상세보기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35F7AF-EDA9-41EF-9151-3489639DBB74}"/>
              </a:ext>
            </a:extLst>
          </p:cNvPr>
          <p:cNvSpPr/>
          <p:nvPr/>
        </p:nvSpPr>
        <p:spPr>
          <a:xfrm>
            <a:off x="3266048" y="3233217"/>
            <a:ext cx="115259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접수 </a:t>
            </a:r>
            <a:r>
              <a:rPr lang="ko-KR" altLang="en-US" sz="1000" dirty="0"/>
              <a:t>상세보기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620BE7F-4EE4-492A-9E7F-FF9BAA2BC3A1}"/>
              </a:ext>
            </a:extLst>
          </p:cNvPr>
          <p:cNvSpPr/>
          <p:nvPr/>
        </p:nvSpPr>
        <p:spPr>
          <a:xfrm>
            <a:off x="1476944" y="704028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DE4B698-0D33-4879-98FC-D6CC3C376E7D}"/>
              </a:ext>
            </a:extLst>
          </p:cNvPr>
          <p:cNvSpPr/>
          <p:nvPr/>
        </p:nvSpPr>
        <p:spPr>
          <a:xfrm>
            <a:off x="1479874" y="961304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6F33397-ECEA-44DB-B19B-C736A062887D}"/>
              </a:ext>
            </a:extLst>
          </p:cNvPr>
          <p:cNvSpPr/>
          <p:nvPr/>
        </p:nvSpPr>
        <p:spPr>
          <a:xfrm>
            <a:off x="1483442" y="1238068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8399F75-6EFE-4CDB-8BF9-7B30955BDEC4}"/>
              </a:ext>
            </a:extLst>
          </p:cNvPr>
          <p:cNvSpPr/>
          <p:nvPr/>
        </p:nvSpPr>
        <p:spPr>
          <a:xfrm>
            <a:off x="6755255" y="715751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3C1CC93-8F33-49A2-81C5-7F80CE6D36D7}"/>
              </a:ext>
            </a:extLst>
          </p:cNvPr>
          <p:cNvSpPr/>
          <p:nvPr/>
        </p:nvSpPr>
        <p:spPr>
          <a:xfrm>
            <a:off x="6750028" y="974922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5D91D39-1E2A-4AB3-9B57-B1A454BB9906}"/>
              </a:ext>
            </a:extLst>
          </p:cNvPr>
          <p:cNvSpPr/>
          <p:nvPr/>
        </p:nvSpPr>
        <p:spPr>
          <a:xfrm>
            <a:off x="6753596" y="1259836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4618E52-6860-44AA-A2E7-EC5AA566FD92}"/>
              </a:ext>
            </a:extLst>
          </p:cNvPr>
          <p:cNvSpPr/>
          <p:nvPr/>
        </p:nvSpPr>
        <p:spPr>
          <a:xfrm>
            <a:off x="1509183" y="3003415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1C704C8-2987-4F60-940B-379F21C1A5FC}"/>
              </a:ext>
            </a:extLst>
          </p:cNvPr>
          <p:cNvSpPr/>
          <p:nvPr/>
        </p:nvSpPr>
        <p:spPr>
          <a:xfrm>
            <a:off x="1512751" y="3299033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2BF7F4D-A51E-4D2A-9437-193668C17B3E}"/>
              </a:ext>
            </a:extLst>
          </p:cNvPr>
          <p:cNvSpPr/>
          <p:nvPr/>
        </p:nvSpPr>
        <p:spPr>
          <a:xfrm>
            <a:off x="2990157" y="4989451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E6AF5EC-66AE-4A8E-844C-D7FD8F9E7171}"/>
              </a:ext>
            </a:extLst>
          </p:cNvPr>
          <p:cNvSpPr/>
          <p:nvPr/>
        </p:nvSpPr>
        <p:spPr>
          <a:xfrm>
            <a:off x="8146398" y="1258572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913A2B5D-1F24-4A22-8A8E-EC4E4EC93BA0}"/>
              </a:ext>
            </a:extLst>
          </p:cNvPr>
          <p:cNvSpPr/>
          <p:nvPr/>
        </p:nvSpPr>
        <p:spPr>
          <a:xfrm>
            <a:off x="8149331" y="1562340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2D58632-41C1-49FD-A7D2-3A22609158EB}"/>
              </a:ext>
            </a:extLst>
          </p:cNvPr>
          <p:cNvSpPr/>
          <p:nvPr/>
        </p:nvSpPr>
        <p:spPr>
          <a:xfrm>
            <a:off x="9643052" y="1563368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7F4B74-FEAE-4919-BFBB-AB238E43F92B}"/>
              </a:ext>
            </a:extLst>
          </p:cNvPr>
          <p:cNvSpPr/>
          <p:nvPr/>
        </p:nvSpPr>
        <p:spPr>
          <a:xfrm>
            <a:off x="1476623" y="726087"/>
            <a:ext cx="45719" cy="5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788662C-DF50-4BDA-9108-043846F1443B}"/>
              </a:ext>
            </a:extLst>
          </p:cNvPr>
          <p:cNvSpPr/>
          <p:nvPr/>
        </p:nvSpPr>
        <p:spPr>
          <a:xfrm>
            <a:off x="6748145" y="744941"/>
            <a:ext cx="45719" cy="5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28DFE9-9339-42DF-9D2A-AE54B2B0DAD1}"/>
              </a:ext>
            </a:extLst>
          </p:cNvPr>
          <p:cNvSpPr/>
          <p:nvPr/>
        </p:nvSpPr>
        <p:spPr>
          <a:xfrm>
            <a:off x="8153651" y="1295811"/>
            <a:ext cx="45719" cy="3348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5512CA-AE10-445A-BD94-72147D3AC3E9}"/>
              </a:ext>
            </a:extLst>
          </p:cNvPr>
          <p:cNvSpPr/>
          <p:nvPr/>
        </p:nvSpPr>
        <p:spPr>
          <a:xfrm>
            <a:off x="1509138" y="3031218"/>
            <a:ext cx="45719" cy="3348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F50BBB-627B-41AB-93B6-9A8F3ACB38FB}"/>
              </a:ext>
            </a:extLst>
          </p:cNvPr>
          <p:cNvGrpSpPr/>
          <p:nvPr/>
        </p:nvGrpSpPr>
        <p:grpSpPr>
          <a:xfrm>
            <a:off x="2858742" y="3014413"/>
            <a:ext cx="284967" cy="392251"/>
            <a:chOff x="2858742" y="3014413"/>
            <a:chExt cx="284967" cy="392251"/>
          </a:xfrm>
        </p:grpSpPr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527273E8-B934-4366-817D-7BA8B62E915D}"/>
                </a:ext>
              </a:extLst>
            </p:cNvPr>
            <p:cNvSpPr/>
            <p:nvPr/>
          </p:nvSpPr>
          <p:spPr>
            <a:xfrm>
              <a:off x="2858787" y="3014413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5E5D5AEC-09A8-4800-AA24-9854C3490887}"/>
                </a:ext>
              </a:extLst>
            </p:cNvPr>
            <p:cNvSpPr/>
            <p:nvPr/>
          </p:nvSpPr>
          <p:spPr>
            <a:xfrm>
              <a:off x="2862355" y="3310031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39C3C72-8DD7-47B0-A805-1D443F5B47DD}"/>
                </a:ext>
              </a:extLst>
            </p:cNvPr>
            <p:cNvSpPr/>
            <p:nvPr/>
          </p:nvSpPr>
          <p:spPr>
            <a:xfrm>
              <a:off x="2858742" y="3042216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D4B9189-B3B8-4E0B-B354-03D392FC1725}"/>
              </a:ext>
            </a:extLst>
          </p:cNvPr>
          <p:cNvGrpSpPr/>
          <p:nvPr/>
        </p:nvGrpSpPr>
        <p:grpSpPr>
          <a:xfrm>
            <a:off x="1531131" y="4976758"/>
            <a:ext cx="284967" cy="392251"/>
            <a:chOff x="2858742" y="3014413"/>
            <a:chExt cx="284967" cy="392251"/>
          </a:xfrm>
        </p:grpSpPr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E71A9212-46A0-444D-9417-2BD23783A33F}"/>
                </a:ext>
              </a:extLst>
            </p:cNvPr>
            <p:cNvSpPr/>
            <p:nvPr/>
          </p:nvSpPr>
          <p:spPr>
            <a:xfrm>
              <a:off x="2858787" y="3014413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69266473-99E1-4C67-9309-56607DF9A4DE}"/>
                </a:ext>
              </a:extLst>
            </p:cNvPr>
            <p:cNvSpPr/>
            <p:nvPr/>
          </p:nvSpPr>
          <p:spPr>
            <a:xfrm>
              <a:off x="2862355" y="3310031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E2AC628-1CD8-42E2-AFB4-DC7B9F5BFCAC}"/>
                </a:ext>
              </a:extLst>
            </p:cNvPr>
            <p:cNvSpPr/>
            <p:nvPr/>
          </p:nvSpPr>
          <p:spPr>
            <a:xfrm>
              <a:off x="2858742" y="3042216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98FABA2-7F50-4FBD-9038-93F335A2FC22}"/>
              </a:ext>
            </a:extLst>
          </p:cNvPr>
          <p:cNvGrpSpPr/>
          <p:nvPr/>
        </p:nvGrpSpPr>
        <p:grpSpPr>
          <a:xfrm>
            <a:off x="4718958" y="4959474"/>
            <a:ext cx="284967" cy="392251"/>
            <a:chOff x="2858742" y="3014413"/>
            <a:chExt cx="284967" cy="392251"/>
          </a:xfrm>
        </p:grpSpPr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BBAC4470-D145-4407-844E-300AA562D182}"/>
                </a:ext>
              </a:extLst>
            </p:cNvPr>
            <p:cNvSpPr/>
            <p:nvPr/>
          </p:nvSpPr>
          <p:spPr>
            <a:xfrm>
              <a:off x="2858787" y="3014413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6B2B703D-4467-4B52-818A-DD8A946AB696}"/>
                </a:ext>
              </a:extLst>
            </p:cNvPr>
            <p:cNvSpPr/>
            <p:nvPr/>
          </p:nvSpPr>
          <p:spPr>
            <a:xfrm>
              <a:off x="2862355" y="3310031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B7DB397-A6AA-4BCD-880F-91B2F10946E7}"/>
                </a:ext>
              </a:extLst>
            </p:cNvPr>
            <p:cNvSpPr/>
            <p:nvPr/>
          </p:nvSpPr>
          <p:spPr>
            <a:xfrm>
              <a:off x="2858742" y="3042216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44D47A8-C218-4A3C-81DF-2C637A470974}"/>
              </a:ext>
            </a:extLst>
          </p:cNvPr>
          <p:cNvSpPr/>
          <p:nvPr/>
        </p:nvSpPr>
        <p:spPr>
          <a:xfrm>
            <a:off x="5282747" y="2340859"/>
            <a:ext cx="11787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공영 주차장</a:t>
            </a:r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8A4844-AC07-4D34-B9E3-81FFC059EDB8}"/>
              </a:ext>
            </a:extLst>
          </p:cNvPr>
          <p:cNvSpPr/>
          <p:nvPr/>
        </p:nvSpPr>
        <p:spPr>
          <a:xfrm>
            <a:off x="7049605" y="2616959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주차장 목록</a:t>
            </a:r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CC3C45-D887-4BB7-A8D2-41ACD6F020BC}"/>
              </a:ext>
            </a:extLst>
          </p:cNvPr>
          <p:cNvSpPr/>
          <p:nvPr/>
        </p:nvSpPr>
        <p:spPr>
          <a:xfrm>
            <a:off x="7040641" y="2334311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위치 </a:t>
            </a:r>
            <a:r>
              <a:rPr lang="ko-KR" altLang="en-US" sz="1000" dirty="0"/>
              <a:t>보기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97CA7D-D089-4903-87C4-4F3D77B139D2}"/>
              </a:ext>
            </a:extLst>
          </p:cNvPr>
          <p:cNvSpPr/>
          <p:nvPr/>
        </p:nvSpPr>
        <p:spPr>
          <a:xfrm>
            <a:off x="7043742" y="2901243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주차장 등록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7BB382-8BFE-402E-A6F0-1D65227B6D49}"/>
              </a:ext>
            </a:extLst>
          </p:cNvPr>
          <p:cNvSpPr/>
          <p:nvPr/>
        </p:nvSpPr>
        <p:spPr>
          <a:xfrm>
            <a:off x="8451165" y="2627236"/>
            <a:ext cx="1196789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주차장 상세보기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87107F-2408-4479-8DBC-0AF251C8CA4D}"/>
              </a:ext>
            </a:extLst>
          </p:cNvPr>
          <p:cNvSpPr/>
          <p:nvPr/>
        </p:nvSpPr>
        <p:spPr>
          <a:xfrm>
            <a:off x="10175482" y="2620582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주차장 수정</a:t>
            </a:r>
            <a:endParaRPr lang="ko-KR" altLang="en-US" sz="1000" dirty="0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664BB4BF-D69D-4A4B-B9CC-F9636760FDFB}"/>
              </a:ext>
            </a:extLst>
          </p:cNvPr>
          <p:cNvSpPr/>
          <p:nvPr/>
        </p:nvSpPr>
        <p:spPr>
          <a:xfrm>
            <a:off x="9779929" y="2691576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3BF6F09-CB46-454C-A106-3D5AEC2F494C}"/>
              </a:ext>
            </a:extLst>
          </p:cNvPr>
          <p:cNvGrpSpPr/>
          <p:nvPr/>
        </p:nvGrpSpPr>
        <p:grpSpPr>
          <a:xfrm>
            <a:off x="6665888" y="2410203"/>
            <a:ext cx="288487" cy="640718"/>
            <a:chOff x="6665888" y="2418995"/>
            <a:chExt cx="288487" cy="640718"/>
          </a:xfrm>
        </p:grpSpPr>
        <p:sp>
          <p:nvSpPr>
            <p:cNvPr id="74" name="화살표: 오른쪽 73">
              <a:extLst>
                <a:ext uri="{FF2B5EF4-FFF2-40B4-BE49-F238E27FC236}">
                  <a16:creationId xmlns:a16="http://schemas.microsoft.com/office/drawing/2014/main" id="{75CF5451-36DC-4B9D-B112-6A590AB19BC3}"/>
                </a:ext>
              </a:extLst>
            </p:cNvPr>
            <p:cNvSpPr/>
            <p:nvPr/>
          </p:nvSpPr>
          <p:spPr>
            <a:xfrm>
              <a:off x="6665888" y="2418995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9A0D6F10-4A6A-4F49-9C0D-8AF457C6BE89}"/>
                </a:ext>
              </a:extLst>
            </p:cNvPr>
            <p:cNvSpPr/>
            <p:nvPr/>
          </p:nvSpPr>
          <p:spPr>
            <a:xfrm>
              <a:off x="6669453" y="2686958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7D3AF40A-AA74-4936-8F04-D1AA21DF21B6}"/>
                </a:ext>
              </a:extLst>
            </p:cNvPr>
            <p:cNvSpPr/>
            <p:nvPr/>
          </p:nvSpPr>
          <p:spPr>
            <a:xfrm>
              <a:off x="6673021" y="2963080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9E8FCE8-CDAC-48B9-A21A-D80AB9280BBF}"/>
                </a:ext>
              </a:extLst>
            </p:cNvPr>
            <p:cNvSpPr/>
            <p:nvPr/>
          </p:nvSpPr>
          <p:spPr>
            <a:xfrm>
              <a:off x="6667570" y="2448185"/>
              <a:ext cx="45719" cy="5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280C02E2-7843-40C9-B6D3-4D58A416A1FF}"/>
              </a:ext>
            </a:extLst>
          </p:cNvPr>
          <p:cNvSpPr/>
          <p:nvPr/>
        </p:nvSpPr>
        <p:spPr>
          <a:xfrm>
            <a:off x="8103534" y="2693146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CF602DE-593B-4B41-AF11-E115064BA515}"/>
              </a:ext>
            </a:extLst>
          </p:cNvPr>
          <p:cNvSpPr/>
          <p:nvPr/>
        </p:nvSpPr>
        <p:spPr>
          <a:xfrm>
            <a:off x="5291710" y="3696447"/>
            <a:ext cx="125912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Personal Mobility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D11DCF6-9B04-4B44-B9FB-E5E56A7E9F7E}"/>
              </a:ext>
            </a:extLst>
          </p:cNvPr>
          <p:cNvSpPr/>
          <p:nvPr/>
        </p:nvSpPr>
        <p:spPr>
          <a:xfrm>
            <a:off x="7049605" y="3689899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위치 보기</a:t>
            </a:r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7335D285-64EC-4824-97B1-D28B4E56F6D3}"/>
              </a:ext>
            </a:extLst>
          </p:cNvPr>
          <p:cNvSpPr/>
          <p:nvPr/>
        </p:nvSpPr>
        <p:spPr>
          <a:xfrm>
            <a:off x="6674852" y="3774583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D6F7E48-8367-49FF-B69C-E3CE77480F43}"/>
              </a:ext>
            </a:extLst>
          </p:cNvPr>
          <p:cNvSpPr/>
          <p:nvPr/>
        </p:nvSpPr>
        <p:spPr>
          <a:xfrm>
            <a:off x="5269288" y="5894399"/>
            <a:ext cx="11787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결재</a:t>
            </a:r>
            <a:endParaRPr lang="ko-KR" altLang="en-US" sz="1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B6D65B-62CF-4CC5-A153-5F5C9EF49EEB}"/>
              </a:ext>
            </a:extLst>
          </p:cNvPr>
          <p:cNvSpPr/>
          <p:nvPr/>
        </p:nvSpPr>
        <p:spPr>
          <a:xfrm>
            <a:off x="7017755" y="5887851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결재 목록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F43656-15DC-4C86-A3E5-8BB54F4FCC53}"/>
              </a:ext>
            </a:extLst>
          </p:cNvPr>
          <p:cNvSpPr/>
          <p:nvPr/>
        </p:nvSpPr>
        <p:spPr>
          <a:xfrm>
            <a:off x="7009900" y="6172228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 </a:t>
            </a:r>
            <a:r>
              <a:rPr lang="ko-KR" altLang="en-US" sz="1000" dirty="0"/>
              <a:t>목록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5A1C4F6-3B59-4180-8B18-A63F4009AA52}"/>
              </a:ext>
            </a:extLst>
          </p:cNvPr>
          <p:cNvSpPr/>
          <p:nvPr/>
        </p:nvSpPr>
        <p:spPr>
          <a:xfrm>
            <a:off x="7011469" y="6456603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 </a:t>
            </a:r>
            <a:r>
              <a:rPr lang="ko-KR" altLang="en-US" sz="1000" dirty="0"/>
              <a:t>목록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62374F-3473-465D-961F-75FF45B2A354}"/>
              </a:ext>
            </a:extLst>
          </p:cNvPr>
          <p:cNvSpPr/>
          <p:nvPr/>
        </p:nvSpPr>
        <p:spPr>
          <a:xfrm>
            <a:off x="8327539" y="6163092"/>
            <a:ext cx="1196789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 </a:t>
            </a:r>
            <a:r>
              <a:rPr lang="ko-KR" altLang="en-US" sz="1000" dirty="0"/>
              <a:t>상세보기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40C4C9-A251-4414-A123-AE5BD352439A}"/>
              </a:ext>
            </a:extLst>
          </p:cNvPr>
          <p:cNvSpPr/>
          <p:nvPr/>
        </p:nvSpPr>
        <p:spPr>
          <a:xfrm>
            <a:off x="10051856" y="6156438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 </a:t>
            </a:r>
            <a:r>
              <a:rPr lang="ko-KR" altLang="en-US" sz="1000" dirty="0"/>
              <a:t>수정</a:t>
            </a: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052692E6-57A2-40D9-A320-08F7D452B963}"/>
              </a:ext>
            </a:extLst>
          </p:cNvPr>
          <p:cNvSpPr/>
          <p:nvPr/>
        </p:nvSpPr>
        <p:spPr>
          <a:xfrm>
            <a:off x="9656303" y="6227432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602FCA0-FE5F-40CA-B5B2-8432660B71F5}"/>
              </a:ext>
            </a:extLst>
          </p:cNvPr>
          <p:cNvSpPr/>
          <p:nvPr/>
        </p:nvSpPr>
        <p:spPr>
          <a:xfrm>
            <a:off x="7979908" y="6229002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9C17413-F5A9-43D2-9417-0E6ACF0919ED}"/>
              </a:ext>
            </a:extLst>
          </p:cNvPr>
          <p:cNvGrpSpPr/>
          <p:nvPr/>
        </p:nvGrpSpPr>
        <p:grpSpPr>
          <a:xfrm>
            <a:off x="6618321" y="5964990"/>
            <a:ext cx="288487" cy="640718"/>
            <a:chOff x="6665888" y="2418995"/>
            <a:chExt cx="288487" cy="640718"/>
          </a:xfrm>
        </p:grpSpPr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F9DFA213-B5CC-4A16-8190-2724DC50E297}"/>
                </a:ext>
              </a:extLst>
            </p:cNvPr>
            <p:cNvSpPr/>
            <p:nvPr/>
          </p:nvSpPr>
          <p:spPr>
            <a:xfrm>
              <a:off x="6665888" y="2418995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68A34C77-BDD2-40A9-B3E1-8C3FC87BD2A4}"/>
                </a:ext>
              </a:extLst>
            </p:cNvPr>
            <p:cNvSpPr/>
            <p:nvPr/>
          </p:nvSpPr>
          <p:spPr>
            <a:xfrm>
              <a:off x="6669453" y="2678166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3CB0187D-5221-48AC-A59C-9C8E1443C75E}"/>
                </a:ext>
              </a:extLst>
            </p:cNvPr>
            <p:cNvSpPr/>
            <p:nvPr/>
          </p:nvSpPr>
          <p:spPr>
            <a:xfrm>
              <a:off x="6673021" y="2963080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1974DAE-C7F6-44E2-9D45-3382130C7EB2}"/>
                </a:ext>
              </a:extLst>
            </p:cNvPr>
            <p:cNvSpPr/>
            <p:nvPr/>
          </p:nvSpPr>
          <p:spPr>
            <a:xfrm>
              <a:off x="6667570" y="2448185"/>
              <a:ext cx="45719" cy="5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5A77D3-B64B-495F-92A3-5D37F51F22B0}"/>
              </a:ext>
            </a:extLst>
          </p:cNvPr>
          <p:cNvSpPr/>
          <p:nvPr/>
        </p:nvSpPr>
        <p:spPr>
          <a:xfrm>
            <a:off x="533539" y="2865146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신고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58055B-8453-46D6-B2D7-5EB72F9982B4}"/>
              </a:ext>
            </a:extLst>
          </p:cNvPr>
          <p:cNvSpPr/>
          <p:nvPr/>
        </p:nvSpPr>
        <p:spPr>
          <a:xfrm>
            <a:off x="1924793" y="2865146"/>
            <a:ext cx="91408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촬영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1A5E3F-0E74-45A5-9F02-4AD50DCBB1C4}"/>
              </a:ext>
            </a:extLst>
          </p:cNvPr>
          <p:cNvSpPr/>
          <p:nvPr/>
        </p:nvSpPr>
        <p:spPr>
          <a:xfrm>
            <a:off x="1924793" y="3145294"/>
            <a:ext cx="91408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번호판인식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61B29E-F34D-497E-856B-0535E50BA347}"/>
              </a:ext>
            </a:extLst>
          </p:cNvPr>
          <p:cNvSpPr/>
          <p:nvPr/>
        </p:nvSpPr>
        <p:spPr>
          <a:xfrm>
            <a:off x="3441302" y="3155292"/>
            <a:ext cx="115259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AI </a:t>
            </a:r>
            <a:r>
              <a:rPr lang="ko-KR" altLang="en-US" sz="1000" dirty="0"/>
              <a:t>서버 요청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6F548CA-EB8C-424C-826C-704026DD6786}"/>
              </a:ext>
            </a:extLst>
          </p:cNvPr>
          <p:cNvSpPr/>
          <p:nvPr/>
        </p:nvSpPr>
        <p:spPr>
          <a:xfrm>
            <a:off x="1509183" y="2915492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DBEFB0-6845-49F7-A822-960E7CF79A83}"/>
              </a:ext>
            </a:extLst>
          </p:cNvPr>
          <p:cNvSpPr/>
          <p:nvPr/>
        </p:nvSpPr>
        <p:spPr>
          <a:xfrm>
            <a:off x="1512751" y="3211110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69202E-3739-48CD-83BB-8BA4B15C8664}"/>
              </a:ext>
            </a:extLst>
          </p:cNvPr>
          <p:cNvSpPr/>
          <p:nvPr/>
        </p:nvSpPr>
        <p:spPr>
          <a:xfrm>
            <a:off x="1509138" y="2943295"/>
            <a:ext cx="45719" cy="3348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32B9267-6A6B-400D-AA9F-27912BAE7471}"/>
              </a:ext>
            </a:extLst>
          </p:cNvPr>
          <p:cNvSpPr/>
          <p:nvPr/>
        </p:nvSpPr>
        <p:spPr>
          <a:xfrm>
            <a:off x="3025842" y="3216636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04768F-84E3-4470-8DB7-EFAE5722D6AF}"/>
              </a:ext>
            </a:extLst>
          </p:cNvPr>
          <p:cNvSpPr/>
          <p:nvPr/>
        </p:nvSpPr>
        <p:spPr>
          <a:xfrm>
            <a:off x="533539" y="602446"/>
            <a:ext cx="11787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맵보기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807FA5-F529-4B0D-B3B0-4FDC9C981D09}"/>
              </a:ext>
            </a:extLst>
          </p:cNvPr>
          <p:cNvSpPr/>
          <p:nvPr/>
        </p:nvSpPr>
        <p:spPr>
          <a:xfrm>
            <a:off x="2300397" y="1159896"/>
            <a:ext cx="1297744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공영주차장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930104-2BC3-497A-A51A-9F97DDC7B2E1}"/>
              </a:ext>
            </a:extLst>
          </p:cNvPr>
          <p:cNvSpPr/>
          <p:nvPr/>
        </p:nvSpPr>
        <p:spPr>
          <a:xfrm>
            <a:off x="2291433" y="604690"/>
            <a:ext cx="1297744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불법주정차 구역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AA4336-54A4-43AB-96FB-C2563430F6D2}"/>
              </a:ext>
            </a:extLst>
          </p:cNvPr>
          <p:cNvSpPr/>
          <p:nvPr/>
        </p:nvSpPr>
        <p:spPr>
          <a:xfrm>
            <a:off x="2294534" y="1716741"/>
            <a:ext cx="1297744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PM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1DB58-3C84-49AB-9E3C-7259742A131E}"/>
              </a:ext>
            </a:extLst>
          </p:cNvPr>
          <p:cNvSpPr/>
          <p:nvPr/>
        </p:nvSpPr>
        <p:spPr>
          <a:xfrm>
            <a:off x="4347651" y="607635"/>
            <a:ext cx="1810739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불법주정차 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E6A23E-B76E-4C47-8188-0E1062918A58}"/>
              </a:ext>
            </a:extLst>
          </p:cNvPr>
          <p:cNvSpPr/>
          <p:nvPr/>
        </p:nvSpPr>
        <p:spPr>
          <a:xfrm>
            <a:off x="4344720" y="1166335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위치 표시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ACCA9E-10C6-4314-A47C-13B1ADA648DE}"/>
              </a:ext>
            </a:extLst>
          </p:cNvPr>
          <p:cNvSpPr/>
          <p:nvPr/>
        </p:nvSpPr>
        <p:spPr>
          <a:xfrm>
            <a:off x="4347651" y="886674"/>
            <a:ext cx="181073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불법주정차 구역 신고 건수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26E65EE-41F9-4483-9614-615127993E64}"/>
              </a:ext>
            </a:extLst>
          </p:cNvPr>
          <p:cNvSpPr/>
          <p:nvPr/>
        </p:nvSpPr>
        <p:spPr>
          <a:xfrm>
            <a:off x="1916680" y="689374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577ED01-69E8-463C-A73D-239D3AFF070F}"/>
              </a:ext>
            </a:extLst>
          </p:cNvPr>
          <p:cNvSpPr/>
          <p:nvPr/>
        </p:nvSpPr>
        <p:spPr>
          <a:xfrm>
            <a:off x="1911453" y="1203520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486A297-A2EF-4AB3-B99B-61D6934C848E}"/>
              </a:ext>
            </a:extLst>
          </p:cNvPr>
          <p:cNvSpPr/>
          <p:nvPr/>
        </p:nvSpPr>
        <p:spPr>
          <a:xfrm>
            <a:off x="1915021" y="1796167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C5DDE6-FE20-4625-8EFA-63CF632FB1CD}"/>
              </a:ext>
            </a:extLst>
          </p:cNvPr>
          <p:cNvSpPr/>
          <p:nvPr/>
        </p:nvSpPr>
        <p:spPr>
          <a:xfrm>
            <a:off x="1909570" y="718564"/>
            <a:ext cx="45719" cy="1139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D04052-1A84-47F4-B72E-DA36079089BA}"/>
              </a:ext>
            </a:extLst>
          </p:cNvPr>
          <p:cNvGrpSpPr/>
          <p:nvPr/>
        </p:nvGrpSpPr>
        <p:grpSpPr>
          <a:xfrm>
            <a:off x="3962405" y="663818"/>
            <a:ext cx="285826" cy="400401"/>
            <a:chOff x="3962405" y="646234"/>
            <a:chExt cx="285826" cy="400401"/>
          </a:xfrm>
        </p:grpSpPr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4FAF51FC-202F-4DA7-92E8-0AEDCB6191D5}"/>
                </a:ext>
              </a:extLst>
            </p:cNvPr>
            <p:cNvSpPr/>
            <p:nvPr/>
          </p:nvSpPr>
          <p:spPr>
            <a:xfrm>
              <a:off x="3963944" y="646234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C73B9869-A7F5-47D6-A7B2-6408C80BF893}"/>
                </a:ext>
              </a:extLst>
            </p:cNvPr>
            <p:cNvSpPr/>
            <p:nvPr/>
          </p:nvSpPr>
          <p:spPr>
            <a:xfrm>
              <a:off x="3966877" y="950002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1BCA4B-DF60-4CBE-8384-331886767943}"/>
                </a:ext>
              </a:extLst>
            </p:cNvPr>
            <p:cNvSpPr/>
            <p:nvPr/>
          </p:nvSpPr>
          <p:spPr>
            <a:xfrm>
              <a:off x="3962405" y="683473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42556A-39A1-4A4D-A40E-04FCA0933E10}"/>
              </a:ext>
            </a:extLst>
          </p:cNvPr>
          <p:cNvSpPr/>
          <p:nvPr/>
        </p:nvSpPr>
        <p:spPr>
          <a:xfrm>
            <a:off x="533539" y="4733024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내정보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96D3F2-5BFA-46BE-BAD8-081D4DFE7454}"/>
              </a:ext>
            </a:extLst>
          </p:cNvPr>
          <p:cNvSpPr/>
          <p:nvPr/>
        </p:nvSpPr>
        <p:spPr>
          <a:xfrm>
            <a:off x="1924793" y="4733024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A4EF4C-F086-4341-A674-3D10682C565F}"/>
              </a:ext>
            </a:extLst>
          </p:cNvPr>
          <p:cNvSpPr/>
          <p:nvPr/>
        </p:nvSpPr>
        <p:spPr>
          <a:xfrm>
            <a:off x="1924793" y="5013172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신고이력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4BE522-2BF0-4D75-9D7D-0C5CF0004128}"/>
              </a:ext>
            </a:extLst>
          </p:cNvPr>
          <p:cNvSpPr/>
          <p:nvPr/>
        </p:nvSpPr>
        <p:spPr>
          <a:xfrm>
            <a:off x="3266048" y="6119676"/>
            <a:ext cx="795405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공지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659AD4-11C0-4DC5-9BCC-38FD75ED0E9E}"/>
              </a:ext>
            </a:extLst>
          </p:cNvPr>
          <p:cNvSpPr/>
          <p:nvPr/>
        </p:nvSpPr>
        <p:spPr>
          <a:xfrm>
            <a:off x="3257849" y="6399824"/>
            <a:ext cx="795405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소식</a:t>
            </a:r>
            <a:endParaRPr lang="ko-KR" altLang="en-US" sz="1000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CDE6CFF-5061-442F-BA11-E8BB9E45381F}"/>
              </a:ext>
            </a:extLst>
          </p:cNvPr>
          <p:cNvSpPr/>
          <p:nvPr/>
        </p:nvSpPr>
        <p:spPr>
          <a:xfrm>
            <a:off x="1509183" y="4783370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11C2106-B389-435E-BD93-71735C872FAB}"/>
              </a:ext>
            </a:extLst>
          </p:cNvPr>
          <p:cNvSpPr/>
          <p:nvPr/>
        </p:nvSpPr>
        <p:spPr>
          <a:xfrm>
            <a:off x="1512751" y="5078988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FB7318-2B3C-443D-8B81-688255D7A91A}"/>
              </a:ext>
            </a:extLst>
          </p:cNvPr>
          <p:cNvSpPr/>
          <p:nvPr/>
        </p:nvSpPr>
        <p:spPr>
          <a:xfrm>
            <a:off x="1509138" y="4811173"/>
            <a:ext cx="45719" cy="1397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8B56D35-7B2E-4957-A672-F3F2376E1AFC}"/>
              </a:ext>
            </a:extLst>
          </p:cNvPr>
          <p:cNvGrpSpPr/>
          <p:nvPr/>
        </p:nvGrpSpPr>
        <p:grpSpPr>
          <a:xfrm>
            <a:off x="2850543" y="6181020"/>
            <a:ext cx="284967" cy="392251"/>
            <a:chOff x="2858742" y="3014413"/>
            <a:chExt cx="284967" cy="392251"/>
          </a:xfrm>
        </p:grpSpPr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0518D493-DD17-4FF6-A555-AA59B5ADC476}"/>
                </a:ext>
              </a:extLst>
            </p:cNvPr>
            <p:cNvSpPr/>
            <p:nvPr/>
          </p:nvSpPr>
          <p:spPr>
            <a:xfrm>
              <a:off x="2858787" y="3014413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0E2D9413-97F7-41E8-A72A-7F8257456ED6}"/>
                </a:ext>
              </a:extLst>
            </p:cNvPr>
            <p:cNvSpPr/>
            <p:nvPr/>
          </p:nvSpPr>
          <p:spPr>
            <a:xfrm>
              <a:off x="2862355" y="3310031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06C7F54-15A4-4CA7-AF4B-7C1918CBE8B0}"/>
                </a:ext>
              </a:extLst>
            </p:cNvPr>
            <p:cNvSpPr/>
            <p:nvPr/>
          </p:nvSpPr>
          <p:spPr>
            <a:xfrm>
              <a:off x="2858742" y="3042216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50FBAB-AD9B-462D-BD7C-5B06A78A9430}"/>
              </a:ext>
            </a:extLst>
          </p:cNvPr>
          <p:cNvSpPr/>
          <p:nvPr/>
        </p:nvSpPr>
        <p:spPr>
          <a:xfrm>
            <a:off x="1936515" y="5578813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내포인트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7737AA-E3B6-4684-8A62-743304391855}"/>
              </a:ext>
            </a:extLst>
          </p:cNvPr>
          <p:cNvSpPr/>
          <p:nvPr/>
        </p:nvSpPr>
        <p:spPr>
          <a:xfrm>
            <a:off x="1939446" y="6082908"/>
            <a:ext cx="74471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소식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3C64C1-6348-4857-9A8D-16BE22BF8E78}"/>
              </a:ext>
            </a:extLst>
          </p:cNvPr>
          <p:cNvSpPr/>
          <p:nvPr/>
        </p:nvSpPr>
        <p:spPr>
          <a:xfrm>
            <a:off x="3254385" y="5559145"/>
            <a:ext cx="122687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포인트 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7CBA17-4094-4347-B8CF-FF70687A2AA2}"/>
              </a:ext>
            </a:extLst>
          </p:cNvPr>
          <p:cNvSpPr/>
          <p:nvPr/>
        </p:nvSpPr>
        <p:spPr>
          <a:xfrm>
            <a:off x="3254978" y="5839293"/>
            <a:ext cx="122687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포인트 사용</a:t>
            </a:r>
            <a:endParaRPr lang="ko-KR" altLang="en-US" sz="10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2C65C5-5E65-4237-A9B3-5F103FCA797D}"/>
              </a:ext>
            </a:extLst>
          </p:cNvPr>
          <p:cNvGrpSpPr/>
          <p:nvPr/>
        </p:nvGrpSpPr>
        <p:grpSpPr>
          <a:xfrm>
            <a:off x="2838880" y="5620489"/>
            <a:ext cx="284967" cy="392251"/>
            <a:chOff x="2858742" y="3014413"/>
            <a:chExt cx="284967" cy="392251"/>
          </a:xfrm>
        </p:grpSpPr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E1EB6E81-9F57-4A1F-B874-B63455B4024E}"/>
                </a:ext>
              </a:extLst>
            </p:cNvPr>
            <p:cNvSpPr/>
            <p:nvPr/>
          </p:nvSpPr>
          <p:spPr>
            <a:xfrm>
              <a:off x="2858787" y="3014413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F09143D-F33B-4267-9D38-A16FB8FCDE02}"/>
                </a:ext>
              </a:extLst>
            </p:cNvPr>
            <p:cNvSpPr/>
            <p:nvPr/>
          </p:nvSpPr>
          <p:spPr>
            <a:xfrm>
              <a:off x="2862355" y="3310031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BFC3FE4-8D40-4A83-AEC3-499D78B641B3}"/>
                </a:ext>
              </a:extLst>
            </p:cNvPr>
            <p:cNvSpPr/>
            <p:nvPr/>
          </p:nvSpPr>
          <p:spPr>
            <a:xfrm>
              <a:off x="2858742" y="3042216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9DAE8F6-5D66-401E-9FE0-59D2EFB0A49C}"/>
              </a:ext>
            </a:extLst>
          </p:cNvPr>
          <p:cNvSpPr/>
          <p:nvPr/>
        </p:nvSpPr>
        <p:spPr>
          <a:xfrm>
            <a:off x="5001701" y="5839293"/>
            <a:ext cx="122687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 구매</a:t>
            </a:r>
            <a:endParaRPr lang="ko-KR" altLang="en-US" sz="1000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00FDE5DB-EE71-4665-AFE3-7A566B1A2F38}"/>
              </a:ext>
            </a:extLst>
          </p:cNvPr>
          <p:cNvSpPr/>
          <p:nvPr/>
        </p:nvSpPr>
        <p:spPr>
          <a:xfrm>
            <a:off x="4605632" y="5880083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1F3468-1DC5-481C-AC0B-92868E7DE87B}"/>
              </a:ext>
            </a:extLst>
          </p:cNvPr>
          <p:cNvSpPr/>
          <p:nvPr/>
        </p:nvSpPr>
        <p:spPr>
          <a:xfrm>
            <a:off x="3257317" y="4999367"/>
            <a:ext cx="122687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신고 </a:t>
            </a:r>
            <a:r>
              <a:rPr lang="en-US" altLang="ko-KR" sz="1000" dirty="0"/>
              <a:t>/ </a:t>
            </a:r>
            <a:r>
              <a:rPr lang="ko-KR" altLang="en-US" sz="1000" dirty="0"/>
              <a:t>대기 </a:t>
            </a:r>
            <a:r>
              <a:rPr lang="en-US" altLang="ko-KR" sz="1000" dirty="0"/>
              <a:t>/ </a:t>
            </a:r>
            <a:r>
              <a:rPr lang="ko-KR" altLang="en-US" sz="1000" dirty="0"/>
              <a:t>접수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38269E-3821-4FEA-9551-DC78BB028FF0}"/>
              </a:ext>
            </a:extLst>
          </p:cNvPr>
          <p:cNvSpPr/>
          <p:nvPr/>
        </p:nvSpPr>
        <p:spPr>
          <a:xfrm>
            <a:off x="3257910" y="5279515"/>
            <a:ext cx="122687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신고 상태 정보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A95DF78-81FB-41F4-8571-ED215058A5AE}"/>
              </a:ext>
            </a:extLst>
          </p:cNvPr>
          <p:cNvGrpSpPr/>
          <p:nvPr/>
        </p:nvGrpSpPr>
        <p:grpSpPr>
          <a:xfrm>
            <a:off x="2841812" y="5060711"/>
            <a:ext cx="284967" cy="392251"/>
            <a:chOff x="2858742" y="3014413"/>
            <a:chExt cx="284967" cy="392251"/>
          </a:xfrm>
        </p:grpSpPr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3D035EF0-4CEC-40C7-A0C1-A4537621C60E}"/>
                </a:ext>
              </a:extLst>
            </p:cNvPr>
            <p:cNvSpPr/>
            <p:nvPr/>
          </p:nvSpPr>
          <p:spPr>
            <a:xfrm>
              <a:off x="2858787" y="3014413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62F370DB-6850-44ED-BFCA-D6E042878BDA}"/>
                </a:ext>
              </a:extLst>
            </p:cNvPr>
            <p:cNvSpPr/>
            <p:nvPr/>
          </p:nvSpPr>
          <p:spPr>
            <a:xfrm>
              <a:off x="2862355" y="3310031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B1256FC-96D1-4B9B-BAF9-81DBBB83E6F6}"/>
                </a:ext>
              </a:extLst>
            </p:cNvPr>
            <p:cNvSpPr/>
            <p:nvPr/>
          </p:nvSpPr>
          <p:spPr>
            <a:xfrm>
              <a:off x="2858742" y="3042216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4A7040D-93EA-4F0D-A90D-376B6FE2AD79}"/>
              </a:ext>
            </a:extLst>
          </p:cNvPr>
          <p:cNvSpPr/>
          <p:nvPr/>
        </p:nvSpPr>
        <p:spPr>
          <a:xfrm>
            <a:off x="1515680" y="5644627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9AF52A41-897C-494B-B780-6F637193C1DA}"/>
              </a:ext>
            </a:extLst>
          </p:cNvPr>
          <p:cNvSpPr/>
          <p:nvPr/>
        </p:nvSpPr>
        <p:spPr>
          <a:xfrm>
            <a:off x="1509817" y="6157512"/>
            <a:ext cx="281354" cy="96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0D327DB-A4B5-4021-AC5E-3B1577F90BA7}"/>
              </a:ext>
            </a:extLst>
          </p:cNvPr>
          <p:cNvSpPr/>
          <p:nvPr/>
        </p:nvSpPr>
        <p:spPr>
          <a:xfrm>
            <a:off x="1927723" y="3420785"/>
            <a:ext cx="91408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주소정보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797145-0AFF-4164-84D7-E8BFCE8CD17E}"/>
              </a:ext>
            </a:extLst>
          </p:cNvPr>
          <p:cNvSpPr/>
          <p:nvPr/>
        </p:nvSpPr>
        <p:spPr>
          <a:xfrm>
            <a:off x="1921861" y="3705070"/>
            <a:ext cx="914087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신고 등록</a:t>
            </a:r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8CDCDB-93CC-4A04-B0A7-F2D550E9ABA0}"/>
              </a:ext>
            </a:extLst>
          </p:cNvPr>
          <p:cNvSpPr/>
          <p:nvPr/>
        </p:nvSpPr>
        <p:spPr>
          <a:xfrm>
            <a:off x="4347651" y="1441825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정보 </a:t>
            </a:r>
            <a:r>
              <a:rPr lang="ko-KR" altLang="en-US" sz="1000" dirty="0"/>
              <a:t>표시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1E454A6-C7F7-4242-9E71-D42D6AD28C5F}"/>
              </a:ext>
            </a:extLst>
          </p:cNvPr>
          <p:cNvSpPr/>
          <p:nvPr/>
        </p:nvSpPr>
        <p:spPr>
          <a:xfrm>
            <a:off x="4331461" y="1719565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위치 표시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A4B6DA-0A55-44D2-83EE-FDC69C74E013}"/>
              </a:ext>
            </a:extLst>
          </p:cNvPr>
          <p:cNvSpPr/>
          <p:nvPr/>
        </p:nvSpPr>
        <p:spPr>
          <a:xfrm>
            <a:off x="4334392" y="1995055"/>
            <a:ext cx="873920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정보 </a:t>
            </a:r>
            <a:r>
              <a:rPr lang="ko-KR" altLang="en-US" sz="1000" dirty="0"/>
              <a:t>표시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7941B51-D8C4-48C4-89D0-2D1BCAF358B6}"/>
              </a:ext>
            </a:extLst>
          </p:cNvPr>
          <p:cNvGrpSpPr/>
          <p:nvPr/>
        </p:nvGrpSpPr>
        <p:grpSpPr>
          <a:xfrm>
            <a:off x="3971672" y="1192377"/>
            <a:ext cx="285826" cy="400401"/>
            <a:chOff x="3962405" y="646234"/>
            <a:chExt cx="285826" cy="400401"/>
          </a:xfrm>
        </p:grpSpPr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7FDB1E64-7076-45AE-9CFE-016C06EF6F1C}"/>
                </a:ext>
              </a:extLst>
            </p:cNvPr>
            <p:cNvSpPr/>
            <p:nvPr/>
          </p:nvSpPr>
          <p:spPr>
            <a:xfrm>
              <a:off x="3963944" y="646234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1BA4DAE8-73EF-4BB8-AC87-8D473A826BC7}"/>
                </a:ext>
              </a:extLst>
            </p:cNvPr>
            <p:cNvSpPr/>
            <p:nvPr/>
          </p:nvSpPr>
          <p:spPr>
            <a:xfrm>
              <a:off x="3966877" y="950002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286456-C441-4704-96C5-7EC03034C8C1}"/>
                </a:ext>
              </a:extLst>
            </p:cNvPr>
            <p:cNvSpPr/>
            <p:nvPr/>
          </p:nvSpPr>
          <p:spPr>
            <a:xfrm>
              <a:off x="3962405" y="683473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ED96E4D-49B0-4B99-8FF4-0D3E09950E02}"/>
              </a:ext>
            </a:extLst>
          </p:cNvPr>
          <p:cNvGrpSpPr/>
          <p:nvPr/>
        </p:nvGrpSpPr>
        <p:grpSpPr>
          <a:xfrm>
            <a:off x="3968739" y="1768892"/>
            <a:ext cx="285826" cy="400401"/>
            <a:chOff x="3962405" y="646234"/>
            <a:chExt cx="285826" cy="400401"/>
          </a:xfrm>
        </p:grpSpPr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D9211A08-95DD-4D34-9BFA-18B7FD248D6B}"/>
                </a:ext>
              </a:extLst>
            </p:cNvPr>
            <p:cNvSpPr/>
            <p:nvPr/>
          </p:nvSpPr>
          <p:spPr>
            <a:xfrm>
              <a:off x="3963944" y="646234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4589BD51-8A3C-4837-B436-0377ACAFFFB2}"/>
                </a:ext>
              </a:extLst>
            </p:cNvPr>
            <p:cNvSpPr/>
            <p:nvPr/>
          </p:nvSpPr>
          <p:spPr>
            <a:xfrm>
              <a:off x="3966877" y="950002"/>
              <a:ext cx="281354" cy="96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59C18E7-62AE-4A11-B186-435F4782558E}"/>
                </a:ext>
              </a:extLst>
            </p:cNvPr>
            <p:cNvSpPr/>
            <p:nvPr/>
          </p:nvSpPr>
          <p:spPr>
            <a:xfrm>
              <a:off x="3962405" y="683473"/>
              <a:ext cx="45719" cy="334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80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D042EC-9FAE-46E6-B53F-416E8A09A624}"/>
              </a:ext>
            </a:extLst>
          </p:cNvPr>
          <p:cNvSpPr/>
          <p:nvPr/>
        </p:nvSpPr>
        <p:spPr>
          <a:xfrm>
            <a:off x="2447771" y="886876"/>
            <a:ext cx="115259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테스트 관리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E5808A-2CC7-4A15-B0DE-5236936C1A3E}"/>
              </a:ext>
            </a:extLst>
          </p:cNvPr>
          <p:cNvSpPr/>
          <p:nvPr/>
        </p:nvSpPr>
        <p:spPr>
          <a:xfrm>
            <a:off x="1401486" y="1845237"/>
            <a:ext cx="115259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단위테스트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6846F-5055-4D3C-8D53-2A059885D89F}"/>
              </a:ext>
            </a:extLst>
          </p:cNvPr>
          <p:cNvSpPr/>
          <p:nvPr/>
        </p:nvSpPr>
        <p:spPr>
          <a:xfrm>
            <a:off x="3577497" y="1845236"/>
            <a:ext cx="1152593" cy="226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통합테스트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544C1-4AD7-4E4F-8737-7D4D1B2C9626}"/>
              </a:ext>
            </a:extLst>
          </p:cNvPr>
          <p:cNvSpPr txBox="1"/>
          <p:nvPr/>
        </p:nvSpPr>
        <p:spPr>
          <a:xfrm>
            <a:off x="492369" y="18452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7A3B1-4A93-4831-B151-2EF732C61CDD}"/>
              </a:ext>
            </a:extLst>
          </p:cNvPr>
          <p:cNvSpPr txBox="1"/>
          <p:nvPr/>
        </p:nvSpPr>
        <p:spPr>
          <a:xfrm>
            <a:off x="4949461" y="182414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개발팀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시민단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4C16C-7DBE-499A-9EBE-3929ED32E82B}"/>
              </a:ext>
            </a:extLst>
          </p:cNvPr>
          <p:cNvSpPr txBox="1"/>
          <p:nvPr/>
        </p:nvSpPr>
        <p:spPr>
          <a:xfrm>
            <a:off x="3766232" y="86149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총괄 책임자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83C7173-C419-4991-AC1D-02B6434B979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134867" y="956036"/>
            <a:ext cx="732118" cy="10462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E57EE7A-43C6-4CDD-BAD8-A499948983E7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3222873" y="914314"/>
            <a:ext cx="732117" cy="11297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122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곽우영</dc:creator>
  <cp:lastModifiedBy>곽우영</cp:lastModifiedBy>
  <cp:revision>12</cp:revision>
  <dcterms:created xsi:type="dcterms:W3CDTF">2022-11-11T01:47:46Z</dcterms:created>
  <dcterms:modified xsi:type="dcterms:W3CDTF">2022-11-22T02:30:57Z</dcterms:modified>
</cp:coreProperties>
</file>