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>
        <p:scale>
          <a:sx n="100" d="100"/>
          <a:sy n="100" d="100"/>
        </p:scale>
        <p:origin x="-56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C88F-212A-47B2-8391-7C6311A463C9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4ED5-EE75-4152-8208-99548ACAE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818E-E846-44DB-ACA2-EECA3588B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008158-9902-42F5-B8EC-A8AB612AB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6D525-C243-4E48-8A72-87942FFC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265FC-A20F-40AA-A748-0080974F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734D4-B22A-4FCD-B97F-784B7A49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5BE7B-AE03-4B07-96EF-66D8148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4108B-D8BB-4F0F-8DA0-7180BD6B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82AE7-771A-4789-B1B8-7E3B4DC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500FB-182C-4582-AABE-DEDB56D5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D8706-B1E6-4331-9178-707C4C0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E5798-B27A-4417-A89B-05A8F3B7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27F0B-0433-43DC-9A9E-AA643E360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AEB39-752B-423A-9795-C83E5310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AE0D1-A50E-4753-A542-4369D8D0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86754-4CDE-4E4A-9C45-4685355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6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73F7B-1572-4697-A730-5366C56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E4AC-BBBA-49B9-8C7C-4C90BA6F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42CC7-FE73-4E31-A246-5A011CF5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5C4F4-A974-4AF0-9EBA-BFDC2CF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2418D-4B5E-4499-83F8-0172DFB7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531D3-DA3B-4F6C-A355-5083DE46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A9A6E-524D-452F-AD8C-3FE9E968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005B1-2FE7-4D93-B03C-4092032B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DD324-4ED0-4D16-93EE-1205652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A83E4-09D7-41E3-B954-83549F82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C148-A98F-4D6B-AE5A-7CEEA254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5C152-5D22-428D-9E42-83BCB5A6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9AE82-4662-4A1E-926C-5A427DDB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13B86-07AB-497A-BEB8-534730A2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180F7-2A67-4EEA-ABC7-1E4AC11D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165E9-327E-4DAF-BC95-8C520FA1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6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6429-E404-4DD2-89BA-D675440D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F5E04-E874-4B74-A202-1E04B3C5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4263F-7DBE-4C8B-A2D3-51B28AAD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A0CCC5-368D-4C46-A10E-06876B02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85468-1405-495C-9AB7-21DA868DF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133BB-6B3C-4965-A467-F9C8D541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B4C1C-C0BB-432F-9A48-0877EEBB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6400C8-2B93-4E3A-925B-E2DEA39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8276F-EC9E-486E-BF11-FCE463D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3FC2C-8A41-4B10-BB9E-BD6F0FC9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23B19-3B39-4570-B0F1-9B0A8282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FF00E-29C4-4552-BCE7-D4A7806E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3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B1EC0A-7ACD-42EA-B503-CD8216A5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5B3B03-4801-43FA-9590-661810C6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FBC47C-672F-40C2-9020-04ACCC6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2A9F1-2907-433B-AAF6-97375267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EE84E-2549-4D2A-A70F-AD8401E4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7950F-2967-4D16-887F-48019C25C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D2CB4-76D7-4382-8B53-0A42E6F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66736-0750-4768-81ED-359EC4F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C896C-9895-41BC-A33D-F4E9733B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4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F814-A280-4EE3-9E20-2A47424A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20E76-B607-45A8-9E4D-84714D6BE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15711-BEF5-414A-8975-77B3AF60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4409D-5FEE-40BC-8989-818CC1E3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75CBC-1201-4B0D-AB24-5E27946F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E36D-72AF-4C51-B6EF-703CAAC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7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F31E7-DFC9-40FD-8EE3-D65D3358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06066-E190-4BF3-B7BC-9865102B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06592-18B1-4769-978D-28E6B0434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82F9-10AC-4CF7-BBBC-3C69A5BF8B53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C083E-4150-43DF-ABAF-871606F0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09E67-CCFF-490D-A200-9C32DE5EA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C9B6-75C3-4124-9D54-D9F7D4F79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CF2F8-D40E-49CD-B58D-4A0B1D8E5DCF}"/>
              </a:ext>
            </a:extLst>
          </p:cNvPr>
          <p:cNvSpPr txBox="1"/>
          <p:nvPr/>
        </p:nvSpPr>
        <p:spPr>
          <a:xfrm>
            <a:off x="5171708" y="2515773"/>
            <a:ext cx="1848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UI </a:t>
            </a:r>
            <a:r>
              <a:rPr lang="ko-KR" altLang="en-US" sz="3000" dirty="0"/>
              <a:t>정의서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BB105-A6A7-4783-90ED-FB592A4278BC}"/>
              </a:ext>
            </a:extLst>
          </p:cNvPr>
          <p:cNvSpPr txBox="1"/>
          <p:nvPr/>
        </p:nvSpPr>
        <p:spPr>
          <a:xfrm>
            <a:off x="3864429" y="4517571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외교부 독도 홈페이지 리뉴얼</a:t>
            </a:r>
          </a:p>
        </p:txBody>
      </p:sp>
    </p:spTree>
    <p:extLst>
      <p:ext uri="{BB962C8B-B14F-4D97-AF65-F5344CB8AC3E}">
        <p14:creationId xmlns:p14="http://schemas.microsoft.com/office/powerpoint/2010/main" val="26360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45144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우민주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Main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Header / Footer </a:t>
                      </a:r>
                      <a:r>
                        <a:rPr lang="ko-KR" altLang="en-US" sz="1600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83684"/>
              </p:ext>
            </p:extLst>
          </p:nvPr>
        </p:nvGraphicFramePr>
        <p:xfrm>
          <a:off x="587827" y="1525209"/>
          <a:ext cx="10918372" cy="4725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909864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  <a:gridCol w="4549322">
                  <a:extLst>
                    <a:ext uri="{9D8B030D-6E8A-4147-A177-3AD203B41FA5}">
                      <a16:colId xmlns:a16="http://schemas.microsoft.com/office/drawing/2014/main" val="405836807"/>
                    </a:ext>
                  </a:extLst>
                </a:gridCol>
              </a:tblGrid>
              <a:tr h="37026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Screen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308884">
                <a:tc row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화면설명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/>
                        <a:t>외교부 독도 홈페이지 메인 </a:t>
                      </a:r>
                      <a:r>
                        <a:rPr lang="en-US" altLang="ko-KR" sz="1200" baseline="0" dirty="0"/>
                        <a:t>header, nav, footer</a:t>
                      </a:r>
                      <a:endParaRPr lang="ko-KR" alt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451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1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/>
                        <a:t>영어로 번역된 홈페이지로 이동할 수 있도록 </a:t>
                      </a:r>
                      <a:r>
                        <a:rPr lang="en-US" altLang="ko-KR" sz="1200" baseline="0" dirty="0"/>
                        <a:t>button</a:t>
                      </a:r>
                      <a:r>
                        <a:rPr lang="ko-KR" altLang="en-US" sz="1200" baseline="0" dirty="0"/>
                        <a:t> 배치</a:t>
                      </a:r>
                      <a:endParaRPr lang="en-US" altLang="ko-KR" sz="1200" baseline="0" dirty="0"/>
                    </a:p>
                    <a:p>
                      <a:pPr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구현 예정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02889"/>
                  </a:ext>
                </a:extLst>
              </a:tr>
              <a:tr h="451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/>
                        <a:t>검색창에 검색어를 입력하여 돋보기 아이콘 클릭 시 해당 검색내용 나열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구현 예정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2756"/>
                  </a:ext>
                </a:extLst>
              </a:tr>
              <a:tr h="451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3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Nav</a:t>
                      </a:r>
                      <a:r>
                        <a:rPr lang="ko-KR" altLang="en-US" sz="1200" baseline="0" dirty="0"/>
                        <a:t>를</a:t>
                      </a:r>
                      <a:r>
                        <a:rPr lang="en-US" altLang="ko-KR" sz="1200" baseline="0" dirty="0"/>
                        <a:t> Section_1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Video </a:t>
                      </a:r>
                      <a:r>
                        <a:rPr lang="ko-KR" altLang="en-US" sz="1200" baseline="0" dirty="0"/>
                        <a:t>영역의 상단에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30424"/>
                  </a:ext>
                </a:extLst>
              </a:tr>
              <a:tr h="451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3-1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/>
                        <a:t>마우스를 가져다 댈 시 </a:t>
                      </a:r>
                      <a:r>
                        <a:rPr lang="en-US" altLang="ko-KR" sz="1200" baseline="0" dirty="0"/>
                        <a:t>Nav</a:t>
                      </a:r>
                      <a:r>
                        <a:rPr lang="ko-KR" altLang="en-US" sz="1200" baseline="0" dirty="0"/>
                        <a:t> 전체가 부드럽게 아래로 하강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03794"/>
                  </a:ext>
                </a:extLst>
              </a:tr>
              <a:tr h="451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4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/>
                        <a:t>Sns</a:t>
                      </a:r>
                      <a:r>
                        <a:rPr lang="ko-KR" altLang="en-US" sz="1200" baseline="0" dirty="0"/>
                        <a:t>아이콘을 </a:t>
                      </a:r>
                      <a:r>
                        <a:rPr lang="en-US" altLang="ko-KR" sz="1200" baseline="0" dirty="0"/>
                        <a:t>row</a:t>
                      </a:r>
                      <a:r>
                        <a:rPr lang="ko-KR" altLang="en-US" sz="1200" baseline="0" dirty="0"/>
                        <a:t>로 배치하여 클릭 시 외교부 공식 </a:t>
                      </a:r>
                      <a:r>
                        <a:rPr lang="en-US" altLang="ko-KR" sz="1200" baseline="0" dirty="0" err="1"/>
                        <a:t>sns</a:t>
                      </a:r>
                      <a:r>
                        <a:rPr lang="ko-KR" altLang="en-US" sz="1200" baseline="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95852"/>
                  </a:ext>
                </a:extLst>
              </a:tr>
              <a:tr h="319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328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1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/>
                        <a:t>기존 </a:t>
                      </a:r>
                      <a:r>
                        <a:rPr lang="en-US" altLang="ko-KR" sz="1200" baseline="0" dirty="0"/>
                        <a:t>Header</a:t>
                      </a:r>
                      <a:r>
                        <a:rPr lang="ko-KR" altLang="en-US" sz="1200" baseline="0" dirty="0"/>
                        <a:t>메뉴 숨김 처리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메뉴아이콘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  <a:tr h="328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1-1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/>
                        <a:t>메뉴 아이콘 클릭 시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②번이 왼쪽에서 오른쪽으로 부드럽게 </a:t>
                      </a:r>
                      <a:endParaRPr lang="en-US" altLang="ko-KR" sz="1200" baseline="0" dirty="0"/>
                    </a:p>
                    <a:p>
                      <a:pPr algn="l" latinLnBrk="1"/>
                      <a:r>
                        <a:rPr lang="ko-KR" altLang="en-US" sz="1200" baseline="0" dirty="0"/>
                        <a:t>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69810"/>
                  </a:ext>
                </a:extLst>
              </a:tr>
              <a:tr h="328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/>
                        <a:t>기존 </a:t>
                      </a:r>
                      <a:r>
                        <a:rPr lang="en-US" altLang="ko-KR" sz="1200" baseline="0" dirty="0"/>
                        <a:t>Section_1</a:t>
                      </a:r>
                      <a:r>
                        <a:rPr lang="ko-KR" altLang="en-US" sz="1200" baseline="0" dirty="0"/>
                        <a:t>에 있던 </a:t>
                      </a:r>
                      <a:r>
                        <a:rPr lang="en-US" altLang="ko-KR" sz="1200" baseline="0" dirty="0"/>
                        <a:t>Nav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en-US" altLang="ko-KR" sz="1200" baseline="0" dirty="0"/>
                        <a:t>Column</a:t>
                      </a:r>
                      <a:r>
                        <a:rPr lang="ko-KR" altLang="en-US" sz="1200" baseline="0" dirty="0"/>
                        <a:t>으로 나열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22006"/>
                  </a:ext>
                </a:extLst>
              </a:tr>
              <a:tr h="328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2-1</a:t>
                      </a:r>
                      <a:endParaRPr lang="ko-KR" altLang="en-US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Nav </a:t>
                      </a:r>
                      <a:r>
                        <a:rPr lang="ko-KR" altLang="en-US" sz="1200" baseline="0" dirty="0"/>
                        <a:t>클릭 시 아코디언 방식으로 부드럽게 하강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772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308E1B4-0D9C-4034-9F4D-E78538EC38A8}"/>
              </a:ext>
            </a:extLst>
          </p:cNvPr>
          <p:cNvSpPr/>
          <p:nvPr/>
        </p:nvSpPr>
        <p:spPr>
          <a:xfrm>
            <a:off x="805218" y="2156346"/>
            <a:ext cx="2934269" cy="259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B0AA4F-A3C3-4FBC-9E20-721AFA524100}"/>
              </a:ext>
            </a:extLst>
          </p:cNvPr>
          <p:cNvSpPr/>
          <p:nvPr/>
        </p:nvSpPr>
        <p:spPr>
          <a:xfrm>
            <a:off x="2350168" y="2212222"/>
            <a:ext cx="529114" cy="147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english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0275D-4E42-4A63-87B6-0D3A3D57CD9F}"/>
              </a:ext>
            </a:extLst>
          </p:cNvPr>
          <p:cNvSpPr/>
          <p:nvPr/>
        </p:nvSpPr>
        <p:spPr>
          <a:xfrm>
            <a:off x="2953753" y="2212222"/>
            <a:ext cx="529114" cy="147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31CF08-8762-4B96-A6DE-249A50146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0167" y="2236014"/>
            <a:ext cx="97160" cy="999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12BC6B-7A88-4636-BAB1-8C71BC06D820}"/>
              </a:ext>
            </a:extLst>
          </p:cNvPr>
          <p:cNvSpPr/>
          <p:nvPr/>
        </p:nvSpPr>
        <p:spPr>
          <a:xfrm>
            <a:off x="805218" y="5100432"/>
            <a:ext cx="3096222" cy="529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EF1DFE-D9D7-4821-A12A-CE9D33906910}"/>
              </a:ext>
            </a:extLst>
          </p:cNvPr>
          <p:cNvSpPr/>
          <p:nvPr/>
        </p:nvSpPr>
        <p:spPr>
          <a:xfrm>
            <a:off x="910590" y="5333223"/>
            <a:ext cx="647700" cy="1810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539F4D8A-AB50-4FD6-B45B-EB6EA4E7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6148" y="5221656"/>
            <a:ext cx="101903" cy="101903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7693754-6C9A-4200-86AD-2D22E923D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173" y="5227320"/>
            <a:ext cx="108269" cy="96239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7D34A339-BA6A-4DA0-B0F3-F74AD6C91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4564" y="5221656"/>
            <a:ext cx="68289" cy="10926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0E77925-6A46-437B-8542-89E01C38D127}"/>
              </a:ext>
            </a:extLst>
          </p:cNvPr>
          <p:cNvGrpSpPr/>
          <p:nvPr/>
        </p:nvGrpSpPr>
        <p:grpSpPr>
          <a:xfrm>
            <a:off x="876300" y="2236014"/>
            <a:ext cx="716280" cy="123764"/>
            <a:chOff x="876300" y="2236014"/>
            <a:chExt cx="716280" cy="12376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0BFCA8-35DE-42D0-BFFE-0902C5F5FA3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2236014"/>
              <a:ext cx="716280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9BA8F34-6977-455E-B4CD-C3A3E9BFF5F0}"/>
                </a:ext>
              </a:extLst>
            </p:cNvPr>
            <p:cNvSpPr/>
            <p:nvPr/>
          </p:nvSpPr>
          <p:spPr>
            <a:xfrm>
              <a:off x="876300" y="2236014"/>
              <a:ext cx="716280" cy="12376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5FB2E44-EEB8-4A65-9CDD-14E9E3A51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00" y="2236014"/>
              <a:ext cx="716280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BB43B310-83BC-485F-9E5B-F504FF50554A}"/>
              </a:ext>
            </a:extLst>
          </p:cNvPr>
          <p:cNvSpPr/>
          <p:nvPr/>
        </p:nvSpPr>
        <p:spPr>
          <a:xfrm>
            <a:off x="2048237" y="2027035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02E915B-FE41-4BBD-AFCB-87D28C4EB473}"/>
              </a:ext>
            </a:extLst>
          </p:cNvPr>
          <p:cNvSpPr/>
          <p:nvPr/>
        </p:nvSpPr>
        <p:spPr>
          <a:xfrm>
            <a:off x="3769092" y="2162701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8BE894-354D-43DB-8F05-D958C338EB56}"/>
              </a:ext>
            </a:extLst>
          </p:cNvPr>
          <p:cNvSpPr/>
          <p:nvPr/>
        </p:nvSpPr>
        <p:spPr>
          <a:xfrm>
            <a:off x="904875" y="2486025"/>
            <a:ext cx="520700" cy="155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B19C9B2-7DAE-4E81-87B6-D98651728B22}"/>
              </a:ext>
            </a:extLst>
          </p:cNvPr>
          <p:cNvCxnSpPr>
            <a:stCxn id="4" idx="1"/>
            <a:endCxn id="4" idx="1"/>
          </p:cNvCxnSpPr>
          <p:nvPr/>
        </p:nvCxnSpPr>
        <p:spPr>
          <a:xfrm>
            <a:off x="2953753" y="2286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F769F36-2E33-44EF-BB12-388B92EDF0BC}"/>
              </a:ext>
            </a:extLst>
          </p:cNvPr>
          <p:cNvCxnSpPr>
            <a:cxnSpLocks/>
          </p:cNvCxnSpPr>
          <p:nvPr/>
        </p:nvCxnSpPr>
        <p:spPr>
          <a:xfrm flipH="1" flipV="1">
            <a:off x="2978291" y="2251844"/>
            <a:ext cx="1" cy="8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A9DAC8-B579-44CC-BE3E-8AEC4224CC95}"/>
              </a:ext>
            </a:extLst>
          </p:cNvPr>
          <p:cNvSpPr/>
          <p:nvPr/>
        </p:nvSpPr>
        <p:spPr>
          <a:xfrm>
            <a:off x="2598641" y="2478310"/>
            <a:ext cx="297656" cy="791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31D5CE-F663-44C2-9BB2-9DFB05A58960}"/>
              </a:ext>
            </a:extLst>
          </p:cNvPr>
          <p:cNvSpPr/>
          <p:nvPr/>
        </p:nvSpPr>
        <p:spPr>
          <a:xfrm>
            <a:off x="2957974" y="2478310"/>
            <a:ext cx="297657" cy="791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7B5D48-D54A-4631-9B52-975C86F10C6B}"/>
              </a:ext>
            </a:extLst>
          </p:cNvPr>
          <p:cNvSpPr/>
          <p:nvPr/>
        </p:nvSpPr>
        <p:spPr>
          <a:xfrm>
            <a:off x="3334323" y="2486025"/>
            <a:ext cx="293369" cy="791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87F38B-BDF8-4376-BA71-3766B80C47C1}"/>
              </a:ext>
            </a:extLst>
          </p:cNvPr>
          <p:cNvSpPr txBox="1"/>
          <p:nvPr/>
        </p:nvSpPr>
        <p:spPr>
          <a:xfrm>
            <a:off x="740448" y="1995076"/>
            <a:ext cx="528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EE29FF-76FD-4EC3-A5D2-4A31BB7ED23A}"/>
              </a:ext>
            </a:extLst>
          </p:cNvPr>
          <p:cNvSpPr txBox="1"/>
          <p:nvPr/>
        </p:nvSpPr>
        <p:spPr>
          <a:xfrm>
            <a:off x="726883" y="4874486"/>
            <a:ext cx="528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Footer</a:t>
            </a:r>
            <a:endParaRPr lang="ko-KR" altLang="en-US" sz="8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9902DBA-27B8-4B10-A9CD-6F7B175444EE}"/>
              </a:ext>
            </a:extLst>
          </p:cNvPr>
          <p:cNvSpPr/>
          <p:nvPr/>
        </p:nvSpPr>
        <p:spPr>
          <a:xfrm>
            <a:off x="3444546" y="4785591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19AF96E-2A6B-4A19-B96D-43023425ACB8}"/>
              </a:ext>
            </a:extLst>
          </p:cNvPr>
          <p:cNvSpPr/>
          <p:nvPr/>
        </p:nvSpPr>
        <p:spPr>
          <a:xfrm>
            <a:off x="4229100" y="2156346"/>
            <a:ext cx="1651000" cy="203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8E1C8D-EA8D-4AB4-8586-B44A17FD6641}"/>
              </a:ext>
            </a:extLst>
          </p:cNvPr>
          <p:cNvSpPr/>
          <p:nvPr/>
        </p:nvSpPr>
        <p:spPr>
          <a:xfrm>
            <a:off x="4290394" y="2200872"/>
            <a:ext cx="457200" cy="131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E027B8ED-8706-4C3D-BC65-5258B78E2D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45" y="2200872"/>
            <a:ext cx="123345" cy="105724"/>
          </a:xfrm>
          <a:prstGeom prst="rect">
            <a:avLst/>
          </a:prstGeom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C07DFF-851E-4E12-90EA-30F5B6AC688A}"/>
              </a:ext>
            </a:extLst>
          </p:cNvPr>
          <p:cNvGrpSpPr/>
          <p:nvPr/>
        </p:nvGrpSpPr>
        <p:grpSpPr>
          <a:xfrm>
            <a:off x="4229100" y="2351176"/>
            <a:ext cx="928308" cy="1933045"/>
            <a:chOff x="4229100" y="2565178"/>
            <a:chExt cx="928308" cy="19330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225E200-D9BA-4723-9DA5-12993185A491}"/>
                </a:ext>
              </a:extLst>
            </p:cNvPr>
            <p:cNvSpPr/>
            <p:nvPr/>
          </p:nvSpPr>
          <p:spPr>
            <a:xfrm>
              <a:off x="4229100" y="2565178"/>
              <a:ext cx="928308" cy="19330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1268FE15-3148-4C45-89B3-0B674189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93254" y="2649685"/>
              <a:ext cx="97160" cy="99972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CDDE8F6-7D74-4E52-8B73-CD0E3B2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4966876" y="2631841"/>
              <a:ext cx="99971" cy="99971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7003A97-2996-44E8-A181-0441CFD848D4}"/>
                </a:ext>
              </a:extLst>
            </p:cNvPr>
            <p:cNvSpPr/>
            <p:nvPr/>
          </p:nvSpPr>
          <p:spPr>
            <a:xfrm>
              <a:off x="4290394" y="2649685"/>
              <a:ext cx="332406" cy="9997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E276EC0-A179-49D5-99A5-D4CF7C036222}"/>
                </a:ext>
              </a:extLst>
            </p:cNvPr>
            <p:cNvSpPr/>
            <p:nvPr/>
          </p:nvSpPr>
          <p:spPr>
            <a:xfrm>
              <a:off x="4290394" y="2982781"/>
              <a:ext cx="293369" cy="791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7683201-8B53-4CC8-90BF-0BC2328C1A45}"/>
                </a:ext>
              </a:extLst>
            </p:cNvPr>
            <p:cNvSpPr/>
            <p:nvPr/>
          </p:nvSpPr>
          <p:spPr>
            <a:xfrm>
              <a:off x="4290394" y="3255161"/>
              <a:ext cx="293369" cy="791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51282DA-EB89-45F5-B760-31F5E46D9840}"/>
                </a:ext>
              </a:extLst>
            </p:cNvPr>
            <p:cNvSpPr/>
            <p:nvPr/>
          </p:nvSpPr>
          <p:spPr>
            <a:xfrm>
              <a:off x="4290394" y="3508227"/>
              <a:ext cx="293369" cy="791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06931A6-BB35-45CC-BA16-7395A8E482EC}"/>
              </a:ext>
            </a:extLst>
          </p:cNvPr>
          <p:cNvSpPr/>
          <p:nvPr/>
        </p:nvSpPr>
        <p:spPr>
          <a:xfrm>
            <a:off x="4184650" y="5556250"/>
            <a:ext cx="1651000" cy="641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E8D21D1-C8E9-4C11-93F3-B0ED6794C784}"/>
              </a:ext>
            </a:extLst>
          </p:cNvPr>
          <p:cNvSpPr/>
          <p:nvPr/>
        </p:nvSpPr>
        <p:spPr>
          <a:xfrm>
            <a:off x="4236054" y="5615741"/>
            <a:ext cx="457200" cy="131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3" name="그래픽 92">
            <a:extLst>
              <a:ext uri="{FF2B5EF4-FFF2-40B4-BE49-F238E27FC236}">
                <a16:creationId xmlns:a16="http://schemas.microsoft.com/office/drawing/2014/main" id="{63EC3AA6-E769-468A-AE26-64628520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70078" y="6025922"/>
            <a:ext cx="101903" cy="101903"/>
          </a:xfrm>
          <a:prstGeom prst="rect">
            <a:avLst/>
          </a:prstGeom>
        </p:spPr>
      </p:pic>
      <p:pic>
        <p:nvPicPr>
          <p:cNvPr id="94" name="그래픽 93">
            <a:extLst>
              <a:ext uri="{FF2B5EF4-FFF2-40B4-BE49-F238E27FC236}">
                <a16:creationId xmlns:a16="http://schemas.microsoft.com/office/drawing/2014/main" id="{D2B7DCAF-2F90-4076-A55F-2B4924B7E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3235" y="6031586"/>
            <a:ext cx="108269" cy="96239"/>
          </a:xfrm>
          <a:prstGeom prst="rect">
            <a:avLst/>
          </a:prstGeom>
        </p:spPr>
      </p:pic>
      <p:pic>
        <p:nvPicPr>
          <p:cNvPr id="95" name="그래픽 94">
            <a:extLst>
              <a:ext uri="{FF2B5EF4-FFF2-40B4-BE49-F238E27FC236}">
                <a16:creationId xmlns:a16="http://schemas.microsoft.com/office/drawing/2014/main" id="{318C7DAE-F506-4EB8-ABC6-EA44E7E7B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4763" y="6025922"/>
            <a:ext cx="68289" cy="109263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FA670EFF-C714-4A2C-8E6B-4F004EECDC8D}"/>
              </a:ext>
            </a:extLst>
          </p:cNvPr>
          <p:cNvSpPr/>
          <p:nvPr/>
        </p:nvSpPr>
        <p:spPr>
          <a:xfrm>
            <a:off x="5643840" y="2440363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83AC668-BFCD-4945-BC0D-845509A33DD4}"/>
              </a:ext>
            </a:extLst>
          </p:cNvPr>
          <p:cNvGrpSpPr/>
          <p:nvPr/>
        </p:nvGrpSpPr>
        <p:grpSpPr>
          <a:xfrm>
            <a:off x="1690096" y="5356974"/>
            <a:ext cx="1060723" cy="123764"/>
            <a:chOff x="876299" y="2236014"/>
            <a:chExt cx="1060723" cy="123764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DE1D634-7791-4F7D-92D7-C47DBE4052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2236014"/>
              <a:ext cx="1060722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3BAC1A-DCAD-4106-99E3-BD31226B6883}"/>
                </a:ext>
              </a:extLst>
            </p:cNvPr>
            <p:cNvSpPr/>
            <p:nvPr/>
          </p:nvSpPr>
          <p:spPr>
            <a:xfrm>
              <a:off x="876299" y="2236014"/>
              <a:ext cx="1060723" cy="12376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8F9AD0A-A65B-48A7-BB2B-F79ED27F5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00" y="2244241"/>
              <a:ext cx="1057372" cy="1155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C63A5EE-DEA7-43C2-9446-959BDE43DAE7}"/>
              </a:ext>
            </a:extLst>
          </p:cNvPr>
          <p:cNvGrpSpPr/>
          <p:nvPr/>
        </p:nvGrpSpPr>
        <p:grpSpPr>
          <a:xfrm>
            <a:off x="4247152" y="6004061"/>
            <a:ext cx="716280" cy="123764"/>
            <a:chOff x="876300" y="2236014"/>
            <a:chExt cx="716280" cy="123764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FF36F51-9401-438F-B3CB-321F1A045EF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2236014"/>
              <a:ext cx="716280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C924D4F-D610-43AE-A8A8-94A09BB7FAF0}"/>
                </a:ext>
              </a:extLst>
            </p:cNvPr>
            <p:cNvSpPr/>
            <p:nvPr/>
          </p:nvSpPr>
          <p:spPr>
            <a:xfrm>
              <a:off x="876300" y="2236014"/>
              <a:ext cx="716280" cy="12376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F825069-4FFE-4C62-A5BA-66813EA7D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00" y="2236014"/>
              <a:ext cx="716280" cy="1237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70798148-CECD-47B2-904F-20757F52E9BB}"/>
              </a:ext>
            </a:extLst>
          </p:cNvPr>
          <p:cNvSpPr txBox="1"/>
          <p:nvPr/>
        </p:nvSpPr>
        <p:spPr>
          <a:xfrm>
            <a:off x="4145922" y="1989575"/>
            <a:ext cx="528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Header</a:t>
            </a:r>
            <a:endParaRPr lang="ko-KR" altLang="en-US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699113-D018-44A1-A3DE-06A7A34FCEA2}"/>
              </a:ext>
            </a:extLst>
          </p:cNvPr>
          <p:cNvSpPr txBox="1"/>
          <p:nvPr/>
        </p:nvSpPr>
        <p:spPr>
          <a:xfrm>
            <a:off x="4117712" y="5378906"/>
            <a:ext cx="528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Footer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DE5D9-4629-4199-8B10-11643E3D45B6}"/>
              </a:ext>
            </a:extLst>
          </p:cNvPr>
          <p:cNvSpPr/>
          <p:nvPr/>
        </p:nvSpPr>
        <p:spPr>
          <a:xfrm>
            <a:off x="805218" y="2415654"/>
            <a:ext cx="2934269" cy="9365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5E7EE81B-A848-4761-B998-7F75BAB9083B}"/>
              </a:ext>
            </a:extLst>
          </p:cNvPr>
          <p:cNvSpPr/>
          <p:nvPr/>
        </p:nvSpPr>
        <p:spPr>
          <a:xfrm>
            <a:off x="2351685" y="2588658"/>
            <a:ext cx="106680" cy="39624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4B6C334-80E0-42DC-B5BF-5DD5ACC7948B}"/>
              </a:ext>
            </a:extLst>
          </p:cNvPr>
          <p:cNvSpPr/>
          <p:nvPr/>
        </p:nvSpPr>
        <p:spPr>
          <a:xfrm>
            <a:off x="2280297" y="2467370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D78F57-01FD-4F3E-988B-85F88A9D5AAE}"/>
              </a:ext>
            </a:extLst>
          </p:cNvPr>
          <p:cNvSpPr/>
          <p:nvPr/>
        </p:nvSpPr>
        <p:spPr>
          <a:xfrm>
            <a:off x="2590842" y="2610094"/>
            <a:ext cx="1034915" cy="396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C1FA0A1-28E5-4534-A53B-5E11BD31D6F7}"/>
              </a:ext>
            </a:extLst>
          </p:cNvPr>
          <p:cNvGrpSpPr/>
          <p:nvPr/>
        </p:nvGrpSpPr>
        <p:grpSpPr>
          <a:xfrm>
            <a:off x="2645048" y="2674277"/>
            <a:ext cx="251857" cy="243085"/>
            <a:chOff x="2644750" y="2644346"/>
            <a:chExt cx="251857" cy="24308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4799478-E51E-4DF7-9B1C-991A7CEDFE17}"/>
                </a:ext>
              </a:extLst>
            </p:cNvPr>
            <p:cNvSpPr/>
            <p:nvPr/>
          </p:nvSpPr>
          <p:spPr>
            <a:xfrm>
              <a:off x="2644750" y="2644346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DA90B9-32D3-4692-8896-0D1162457008}"/>
                </a:ext>
              </a:extLst>
            </p:cNvPr>
            <p:cNvSpPr/>
            <p:nvPr/>
          </p:nvSpPr>
          <p:spPr>
            <a:xfrm>
              <a:off x="2644750" y="2743029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4469FBE-E0E0-4D28-88FD-3D66183A391E}"/>
                </a:ext>
              </a:extLst>
            </p:cNvPr>
            <p:cNvSpPr/>
            <p:nvPr/>
          </p:nvSpPr>
          <p:spPr>
            <a:xfrm>
              <a:off x="2645060" y="2841712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F8ACFFE-CCDC-4A98-9E8F-F8462D633D70}"/>
              </a:ext>
            </a:extLst>
          </p:cNvPr>
          <p:cNvGrpSpPr/>
          <p:nvPr/>
        </p:nvGrpSpPr>
        <p:grpSpPr>
          <a:xfrm>
            <a:off x="2998114" y="2674277"/>
            <a:ext cx="251857" cy="243085"/>
            <a:chOff x="2644750" y="2644346"/>
            <a:chExt cx="251857" cy="24308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3382A7-8BB3-49DD-9CE7-A9963B42E3E0}"/>
                </a:ext>
              </a:extLst>
            </p:cNvPr>
            <p:cNvSpPr/>
            <p:nvPr/>
          </p:nvSpPr>
          <p:spPr>
            <a:xfrm>
              <a:off x="2644750" y="2644346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97FD675-614F-44B4-AB67-3F6A3E2ED313}"/>
                </a:ext>
              </a:extLst>
            </p:cNvPr>
            <p:cNvSpPr/>
            <p:nvPr/>
          </p:nvSpPr>
          <p:spPr>
            <a:xfrm>
              <a:off x="2644750" y="2743029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2C48E45-C3D7-4399-8277-88DBBCEBE97D}"/>
                </a:ext>
              </a:extLst>
            </p:cNvPr>
            <p:cNvSpPr/>
            <p:nvPr/>
          </p:nvSpPr>
          <p:spPr>
            <a:xfrm>
              <a:off x="2645060" y="2841712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39322BC-D171-4104-BF34-8542103B66FD}"/>
              </a:ext>
            </a:extLst>
          </p:cNvPr>
          <p:cNvGrpSpPr/>
          <p:nvPr/>
        </p:nvGrpSpPr>
        <p:grpSpPr>
          <a:xfrm>
            <a:off x="3327226" y="2674277"/>
            <a:ext cx="251857" cy="243085"/>
            <a:chOff x="2644750" y="2644346"/>
            <a:chExt cx="251857" cy="24308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D2CA36F-CF13-4920-A2BE-97E15BD26C01}"/>
                </a:ext>
              </a:extLst>
            </p:cNvPr>
            <p:cNvSpPr/>
            <p:nvPr/>
          </p:nvSpPr>
          <p:spPr>
            <a:xfrm>
              <a:off x="2644750" y="2644346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A4AD133-5F81-402F-8F26-14F0B3514996}"/>
                </a:ext>
              </a:extLst>
            </p:cNvPr>
            <p:cNvSpPr/>
            <p:nvPr/>
          </p:nvSpPr>
          <p:spPr>
            <a:xfrm>
              <a:off x="2644750" y="2743029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ACE3B87-03F9-488D-84A4-9603C8E2BA2D}"/>
                </a:ext>
              </a:extLst>
            </p:cNvPr>
            <p:cNvSpPr/>
            <p:nvPr/>
          </p:nvSpPr>
          <p:spPr>
            <a:xfrm>
              <a:off x="2645060" y="2841712"/>
              <a:ext cx="251547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F112C368-7CBE-4410-8106-BD59648CC5D2}"/>
              </a:ext>
            </a:extLst>
          </p:cNvPr>
          <p:cNvSpPr/>
          <p:nvPr/>
        </p:nvSpPr>
        <p:spPr>
          <a:xfrm>
            <a:off x="4790413" y="3448973"/>
            <a:ext cx="681567" cy="999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B331DFA-F125-42FC-9B29-E6AC8D3A3726}"/>
              </a:ext>
            </a:extLst>
          </p:cNvPr>
          <p:cNvSpPr/>
          <p:nvPr/>
        </p:nvSpPr>
        <p:spPr>
          <a:xfrm>
            <a:off x="4674204" y="3369304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5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7696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우민주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Main section1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00047"/>
              </p:ext>
            </p:extLst>
          </p:nvPr>
        </p:nvGraphicFramePr>
        <p:xfrm>
          <a:off x="587828" y="1480824"/>
          <a:ext cx="10918371" cy="471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5459185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</a:tblGrid>
              <a:tr h="43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Screen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2629418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3298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314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03CB4DC-70F2-459F-861D-4B94C861EA83}"/>
              </a:ext>
            </a:extLst>
          </p:cNvPr>
          <p:cNvSpPr/>
          <p:nvPr/>
        </p:nvSpPr>
        <p:spPr>
          <a:xfrm>
            <a:off x="805218" y="2410766"/>
            <a:ext cx="2934269" cy="152877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1F8A2A7-523F-4E5C-A96F-442E3F66137E}"/>
              </a:ext>
            </a:extLst>
          </p:cNvPr>
          <p:cNvSpPr/>
          <p:nvPr/>
        </p:nvSpPr>
        <p:spPr>
          <a:xfrm rot="5400000">
            <a:off x="2212027" y="2873243"/>
            <a:ext cx="120650" cy="9842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05EBB61-AE5E-48E3-858B-5E62BF7494A7}"/>
              </a:ext>
            </a:extLst>
          </p:cNvPr>
          <p:cNvGrpSpPr/>
          <p:nvPr/>
        </p:nvGrpSpPr>
        <p:grpSpPr>
          <a:xfrm>
            <a:off x="2094032" y="2478777"/>
            <a:ext cx="357187" cy="320229"/>
            <a:chOff x="2094032" y="2478777"/>
            <a:chExt cx="357187" cy="3202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8E7D03-A1AA-4F83-9EAF-4F627F2B00BE}"/>
                </a:ext>
              </a:extLst>
            </p:cNvPr>
            <p:cNvSpPr/>
            <p:nvPr/>
          </p:nvSpPr>
          <p:spPr>
            <a:xfrm>
              <a:off x="2094032" y="2478777"/>
              <a:ext cx="357187" cy="320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11530E3-0184-47E7-84FF-A75CB8B54687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32" y="2478777"/>
              <a:ext cx="356639" cy="320229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19924B7-93A3-4A13-B626-5F44C2E2F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032" y="2487019"/>
              <a:ext cx="356639" cy="3119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512419-FB56-4524-94AB-2F13B457F721}"/>
              </a:ext>
            </a:extLst>
          </p:cNvPr>
          <p:cNvSpPr/>
          <p:nvPr/>
        </p:nvSpPr>
        <p:spPr>
          <a:xfrm>
            <a:off x="805218" y="2156346"/>
            <a:ext cx="2934269" cy="259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689CD2-DC33-4905-9DE3-C750C1A607A9}"/>
              </a:ext>
            </a:extLst>
          </p:cNvPr>
          <p:cNvSpPr/>
          <p:nvPr/>
        </p:nvSpPr>
        <p:spPr>
          <a:xfrm>
            <a:off x="1104900" y="3253739"/>
            <a:ext cx="1118239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ap="flat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BAC4AF-A8C4-48C7-A3A9-57333DBC7924}"/>
              </a:ext>
            </a:extLst>
          </p:cNvPr>
          <p:cNvSpPr/>
          <p:nvPr/>
        </p:nvSpPr>
        <p:spPr>
          <a:xfrm>
            <a:off x="2223138" y="3258251"/>
            <a:ext cx="1118239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168B06-728C-4DF4-9652-7D59FE07B0A8}"/>
              </a:ext>
            </a:extLst>
          </p:cNvPr>
          <p:cNvSpPr txBox="1"/>
          <p:nvPr/>
        </p:nvSpPr>
        <p:spPr>
          <a:xfrm>
            <a:off x="716340" y="1972530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Section_1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FCDFD-D322-4390-9DE9-A16B380283F2}"/>
              </a:ext>
            </a:extLst>
          </p:cNvPr>
          <p:cNvSpPr/>
          <p:nvPr/>
        </p:nvSpPr>
        <p:spPr>
          <a:xfrm>
            <a:off x="2546152" y="2705507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6D3DB71-3EC5-4BA5-9F3B-C493F300F807}"/>
              </a:ext>
            </a:extLst>
          </p:cNvPr>
          <p:cNvSpPr/>
          <p:nvPr/>
        </p:nvSpPr>
        <p:spPr>
          <a:xfrm>
            <a:off x="2048237" y="2027035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503A4E9-A795-4770-9AB7-39549B074BE1}"/>
              </a:ext>
            </a:extLst>
          </p:cNvPr>
          <p:cNvSpPr/>
          <p:nvPr/>
        </p:nvSpPr>
        <p:spPr>
          <a:xfrm>
            <a:off x="4459617" y="2405878"/>
            <a:ext cx="1236334" cy="152877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C0EA814F-A588-4D91-8B1E-0E83333AE7E4}"/>
              </a:ext>
            </a:extLst>
          </p:cNvPr>
          <p:cNvSpPr/>
          <p:nvPr/>
        </p:nvSpPr>
        <p:spPr>
          <a:xfrm rot="5400000">
            <a:off x="5017283" y="2906374"/>
            <a:ext cx="120650" cy="9842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FEB7F63-6BDA-46A1-A250-DB9FC3223213}"/>
              </a:ext>
            </a:extLst>
          </p:cNvPr>
          <p:cNvGrpSpPr/>
          <p:nvPr/>
        </p:nvGrpSpPr>
        <p:grpSpPr>
          <a:xfrm>
            <a:off x="4964017" y="2515614"/>
            <a:ext cx="227533" cy="207834"/>
            <a:chOff x="2094032" y="2478777"/>
            <a:chExt cx="357187" cy="320229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1FD1B8A-54D2-4725-BF6E-D85B59336FC5}"/>
                </a:ext>
              </a:extLst>
            </p:cNvPr>
            <p:cNvSpPr/>
            <p:nvPr/>
          </p:nvSpPr>
          <p:spPr>
            <a:xfrm>
              <a:off x="2094032" y="2478777"/>
              <a:ext cx="357187" cy="320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6F9776F1-124E-477D-A3FE-AF7F0523130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32" y="2478777"/>
              <a:ext cx="356639" cy="320229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A8B2D3-F8E6-4EEF-9E57-F8FA8BFE0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032" y="2487019"/>
              <a:ext cx="356639" cy="3119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5434FCE-1F2D-4CE8-932D-94FCCAFEFA4C}"/>
              </a:ext>
            </a:extLst>
          </p:cNvPr>
          <p:cNvSpPr/>
          <p:nvPr/>
        </p:nvSpPr>
        <p:spPr>
          <a:xfrm>
            <a:off x="4459617" y="2286342"/>
            <a:ext cx="1236334" cy="1244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C2821B1-82AC-4B9E-916C-0641E8D8A88C}"/>
              </a:ext>
            </a:extLst>
          </p:cNvPr>
          <p:cNvSpPr/>
          <p:nvPr/>
        </p:nvSpPr>
        <p:spPr>
          <a:xfrm>
            <a:off x="4459618" y="3536950"/>
            <a:ext cx="1236334" cy="39770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C37DBF0-4654-4FF5-A71A-3E7FAF0F7BD4}"/>
              </a:ext>
            </a:extLst>
          </p:cNvPr>
          <p:cNvSpPr/>
          <p:nvPr/>
        </p:nvSpPr>
        <p:spPr>
          <a:xfrm>
            <a:off x="4459617" y="3139249"/>
            <a:ext cx="1236334" cy="39770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04FB390-45C2-43DB-84BD-66BDAF75A58F}"/>
              </a:ext>
            </a:extLst>
          </p:cNvPr>
          <p:cNvSpPr txBox="1"/>
          <p:nvPr/>
        </p:nvSpPr>
        <p:spPr>
          <a:xfrm>
            <a:off x="4364054" y="2099306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Section_1</a:t>
            </a:r>
            <a:endParaRPr lang="ko-KR" altLang="en-US" sz="800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A4A1E54D-4404-4571-87B2-FF4366CC9478}"/>
              </a:ext>
            </a:extLst>
          </p:cNvPr>
          <p:cNvSpPr/>
          <p:nvPr/>
        </p:nvSpPr>
        <p:spPr>
          <a:xfrm>
            <a:off x="5563251" y="2774781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CBECB099-8B6E-44C3-9DD1-F5EF139AC872}"/>
              </a:ext>
            </a:extLst>
          </p:cNvPr>
          <p:cNvSpPr/>
          <p:nvPr/>
        </p:nvSpPr>
        <p:spPr>
          <a:xfrm>
            <a:off x="4605304" y="4261762"/>
            <a:ext cx="264696" cy="259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9D328CE0-E0F6-4527-A9FB-B03C376DA79C}"/>
              </a:ext>
            </a:extLst>
          </p:cNvPr>
          <p:cNvCxnSpPr>
            <a:cxnSpLocks/>
          </p:cNvCxnSpPr>
          <p:nvPr/>
        </p:nvCxnSpPr>
        <p:spPr>
          <a:xfrm>
            <a:off x="1104900" y="3253739"/>
            <a:ext cx="1118238" cy="6940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463BE066-1190-4CC4-805D-E9D6FAA4BF6A}"/>
              </a:ext>
            </a:extLst>
          </p:cNvPr>
          <p:cNvCxnSpPr>
            <a:cxnSpLocks/>
          </p:cNvCxnSpPr>
          <p:nvPr/>
        </p:nvCxnSpPr>
        <p:spPr>
          <a:xfrm flipV="1">
            <a:off x="1104899" y="3253739"/>
            <a:ext cx="1118239" cy="6940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D7377F0-1B8E-4F9B-9904-1E33603F3CE8}"/>
              </a:ext>
            </a:extLst>
          </p:cNvPr>
          <p:cNvCxnSpPr/>
          <p:nvPr/>
        </p:nvCxnSpPr>
        <p:spPr>
          <a:xfrm>
            <a:off x="2223138" y="3253739"/>
            <a:ext cx="1118240" cy="680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45CE69BF-113A-4813-B929-0247F541B253}"/>
              </a:ext>
            </a:extLst>
          </p:cNvPr>
          <p:cNvCxnSpPr/>
          <p:nvPr/>
        </p:nvCxnSpPr>
        <p:spPr>
          <a:xfrm flipV="1">
            <a:off x="2223138" y="3248851"/>
            <a:ext cx="1118240" cy="685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D29043C8-09BB-4CFA-B878-0F01B7B13711}"/>
              </a:ext>
            </a:extLst>
          </p:cNvPr>
          <p:cNvCxnSpPr>
            <a:cxnSpLocks/>
          </p:cNvCxnSpPr>
          <p:nvPr/>
        </p:nvCxnSpPr>
        <p:spPr>
          <a:xfrm>
            <a:off x="4459617" y="3139249"/>
            <a:ext cx="1236334" cy="37093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EB57E9B-F59F-4BEB-9D77-4F884A9CBB6C}"/>
              </a:ext>
            </a:extLst>
          </p:cNvPr>
          <p:cNvCxnSpPr>
            <a:cxnSpLocks/>
          </p:cNvCxnSpPr>
          <p:nvPr/>
        </p:nvCxnSpPr>
        <p:spPr>
          <a:xfrm flipV="1">
            <a:off x="4459617" y="3528505"/>
            <a:ext cx="1246664" cy="4155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6828069A-1606-46F6-AFEA-4502AD31F452}"/>
              </a:ext>
            </a:extLst>
          </p:cNvPr>
          <p:cNvCxnSpPr>
            <a:cxnSpLocks/>
          </p:cNvCxnSpPr>
          <p:nvPr/>
        </p:nvCxnSpPr>
        <p:spPr>
          <a:xfrm flipV="1">
            <a:off x="4459617" y="3130327"/>
            <a:ext cx="1246664" cy="4155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C2633016-93E6-45A4-B1E9-905E3CA29FBF}"/>
              </a:ext>
            </a:extLst>
          </p:cNvPr>
          <p:cNvCxnSpPr>
            <a:cxnSpLocks/>
          </p:cNvCxnSpPr>
          <p:nvPr/>
        </p:nvCxnSpPr>
        <p:spPr>
          <a:xfrm>
            <a:off x="4459617" y="3538317"/>
            <a:ext cx="1246664" cy="39633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7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44537"/>
              </p:ext>
            </p:extLst>
          </p:nvPr>
        </p:nvGraphicFramePr>
        <p:xfrm>
          <a:off x="587826" y="491564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우민주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Main section2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4596"/>
              </p:ext>
            </p:extLst>
          </p:nvPr>
        </p:nvGraphicFramePr>
        <p:xfrm>
          <a:off x="587827" y="1525209"/>
          <a:ext cx="10918371" cy="4842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5459185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</a:tblGrid>
              <a:tr h="43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Screen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2629418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4621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314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50FF95-2697-4C99-85CC-7652D3CB3F91}"/>
              </a:ext>
            </a:extLst>
          </p:cNvPr>
          <p:cNvSpPr txBox="1"/>
          <p:nvPr/>
        </p:nvSpPr>
        <p:spPr>
          <a:xfrm>
            <a:off x="685802" y="2170073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</a:t>
            </a:r>
            <a:endParaRPr lang="ko-KR" altLang="en-US" sz="8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349393-ED2D-4DCF-BFB2-D616F00B491D}"/>
              </a:ext>
            </a:extLst>
          </p:cNvPr>
          <p:cNvGrpSpPr/>
          <p:nvPr/>
        </p:nvGrpSpPr>
        <p:grpSpPr>
          <a:xfrm>
            <a:off x="2232193" y="4989632"/>
            <a:ext cx="1509776" cy="1270188"/>
            <a:chOff x="1923457" y="4478048"/>
            <a:chExt cx="1118239" cy="6858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D7AD58-1A22-44AB-87B9-DE95C67921B1}"/>
                </a:ext>
              </a:extLst>
            </p:cNvPr>
            <p:cNvSpPr/>
            <p:nvPr/>
          </p:nvSpPr>
          <p:spPr>
            <a:xfrm>
              <a:off x="1923457" y="4478048"/>
              <a:ext cx="1118239" cy="685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BC8E04C-1A74-4651-B426-41AAC37A053C}"/>
                </a:ext>
              </a:extLst>
            </p:cNvPr>
            <p:cNvGrpSpPr/>
            <p:nvPr/>
          </p:nvGrpSpPr>
          <p:grpSpPr>
            <a:xfrm>
              <a:off x="1998933" y="4711324"/>
              <a:ext cx="696997" cy="55435"/>
              <a:chOff x="2298615" y="3458883"/>
              <a:chExt cx="696997" cy="5543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C10861-777E-468F-ABB5-79E546285A97}"/>
                  </a:ext>
                </a:extLst>
              </p:cNvPr>
              <p:cNvSpPr/>
              <p:nvPr/>
            </p:nvSpPr>
            <p:spPr>
              <a:xfrm>
                <a:off x="2361391" y="3458883"/>
                <a:ext cx="634221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33CDA824-DADA-4C7E-8BD7-21B516E169A2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5A9B5E2-B1D4-4BF1-85DF-8CCE6015E163}"/>
                </a:ext>
              </a:extLst>
            </p:cNvPr>
            <p:cNvGrpSpPr/>
            <p:nvPr/>
          </p:nvGrpSpPr>
          <p:grpSpPr>
            <a:xfrm>
              <a:off x="1998933" y="4819489"/>
              <a:ext cx="696997" cy="55435"/>
              <a:chOff x="2298615" y="3458883"/>
              <a:chExt cx="696997" cy="554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B2DBA6D-0AF9-4448-BD87-B4CDDEEA391E}"/>
                  </a:ext>
                </a:extLst>
              </p:cNvPr>
              <p:cNvSpPr/>
              <p:nvPr/>
            </p:nvSpPr>
            <p:spPr>
              <a:xfrm>
                <a:off x="2361392" y="3458883"/>
                <a:ext cx="634220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3A9F13EA-1FF1-431D-AAE0-D4E3DAD90E4C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34EF23D-1F89-4E72-A42E-739B837BC8A2}"/>
                </a:ext>
              </a:extLst>
            </p:cNvPr>
            <p:cNvGrpSpPr/>
            <p:nvPr/>
          </p:nvGrpSpPr>
          <p:grpSpPr>
            <a:xfrm>
              <a:off x="1998933" y="4941413"/>
              <a:ext cx="696995" cy="55435"/>
              <a:chOff x="2298615" y="3458883"/>
              <a:chExt cx="696995" cy="5543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1B68CBD-BB08-4781-9B11-2E8A4017E472}"/>
                  </a:ext>
                </a:extLst>
              </p:cNvPr>
              <p:cNvSpPr/>
              <p:nvPr/>
            </p:nvSpPr>
            <p:spPr>
              <a:xfrm>
                <a:off x="2361391" y="3458883"/>
                <a:ext cx="634219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7314DFA7-8B67-4486-A78F-48D431132009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2100D0F-B08E-4249-B08C-AD68F17D9C07}"/>
                </a:ext>
              </a:extLst>
            </p:cNvPr>
            <p:cNvGrpSpPr/>
            <p:nvPr/>
          </p:nvGrpSpPr>
          <p:grpSpPr>
            <a:xfrm>
              <a:off x="1998933" y="5057551"/>
              <a:ext cx="696995" cy="55435"/>
              <a:chOff x="2298615" y="3458883"/>
              <a:chExt cx="696995" cy="5543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4A4CD4A-106A-4E48-ABD5-4B9020214238}"/>
                  </a:ext>
                </a:extLst>
              </p:cNvPr>
              <p:cNvSpPr/>
              <p:nvPr/>
            </p:nvSpPr>
            <p:spPr>
              <a:xfrm>
                <a:off x="2361392" y="3458883"/>
                <a:ext cx="634218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6C0B92B6-F6A3-48D2-B44E-76E73E70ED43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2355F59-F79E-4427-9604-1621B4AA50AE}"/>
                </a:ext>
              </a:extLst>
            </p:cNvPr>
            <p:cNvGrpSpPr/>
            <p:nvPr/>
          </p:nvGrpSpPr>
          <p:grpSpPr>
            <a:xfrm>
              <a:off x="1995142" y="4516787"/>
              <a:ext cx="634294" cy="83096"/>
              <a:chOff x="1498600" y="4369751"/>
              <a:chExt cx="634294" cy="830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1C4A4CE-B695-4A44-A8DD-48B6D9E4F7FD}"/>
                  </a:ext>
                </a:extLst>
              </p:cNvPr>
              <p:cNvSpPr/>
              <p:nvPr/>
            </p:nvSpPr>
            <p:spPr>
              <a:xfrm>
                <a:off x="1498600" y="4369751"/>
                <a:ext cx="634294" cy="8309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F54901E-E49C-488D-8065-E614120E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600" y="4369751"/>
                <a:ext cx="634294" cy="83096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8AE2D91-A49D-4EAD-8978-6AAE4EDC0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8600" y="4369751"/>
                <a:ext cx="634294" cy="7524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4B07982-9181-402B-ABC4-FC891327CBBF}"/>
              </a:ext>
            </a:extLst>
          </p:cNvPr>
          <p:cNvSpPr txBox="1"/>
          <p:nvPr/>
        </p:nvSpPr>
        <p:spPr>
          <a:xfrm>
            <a:off x="2147411" y="479177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Section_2/right</a:t>
            </a:r>
            <a:endParaRPr lang="ko-KR" altLang="en-US" sz="800" dirty="0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8619892-2832-4BE8-A0FF-66D70FCFCF57}"/>
              </a:ext>
            </a:extLst>
          </p:cNvPr>
          <p:cNvSpPr/>
          <p:nvPr/>
        </p:nvSpPr>
        <p:spPr>
          <a:xfrm rot="5400000">
            <a:off x="3209857" y="5598152"/>
            <a:ext cx="300125" cy="1027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03ED924-C879-49DC-8CE9-6E9E25C70E7C}"/>
              </a:ext>
            </a:extLst>
          </p:cNvPr>
          <p:cNvSpPr/>
          <p:nvPr/>
        </p:nvSpPr>
        <p:spPr>
          <a:xfrm>
            <a:off x="3219360" y="5300673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0811F80-32CE-443E-8A6A-B59F8028995B}"/>
              </a:ext>
            </a:extLst>
          </p:cNvPr>
          <p:cNvGrpSpPr/>
          <p:nvPr/>
        </p:nvGrpSpPr>
        <p:grpSpPr>
          <a:xfrm>
            <a:off x="4137660" y="3324704"/>
            <a:ext cx="1844040" cy="928502"/>
            <a:chOff x="1816332" y="4478046"/>
            <a:chExt cx="1225364" cy="70087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39F2FAE-DF60-4037-B80E-0B71A3BE06EF}"/>
                </a:ext>
              </a:extLst>
            </p:cNvPr>
            <p:cNvSpPr/>
            <p:nvPr/>
          </p:nvSpPr>
          <p:spPr>
            <a:xfrm>
              <a:off x="1816332" y="4478046"/>
              <a:ext cx="1225364" cy="70087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79E76A5-53A3-481F-87C3-91FCFBB74A44}"/>
                </a:ext>
              </a:extLst>
            </p:cNvPr>
            <p:cNvGrpSpPr/>
            <p:nvPr/>
          </p:nvGrpSpPr>
          <p:grpSpPr>
            <a:xfrm>
              <a:off x="1998933" y="4711324"/>
              <a:ext cx="696997" cy="55435"/>
              <a:chOff x="2298615" y="3458883"/>
              <a:chExt cx="696997" cy="5543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BAB71B4-8398-43EB-AAE5-964623BFB0B9}"/>
                  </a:ext>
                </a:extLst>
              </p:cNvPr>
              <p:cNvSpPr/>
              <p:nvPr/>
            </p:nvSpPr>
            <p:spPr>
              <a:xfrm>
                <a:off x="2361391" y="3458883"/>
                <a:ext cx="634221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이등변 삼각형 75">
                <a:extLst>
                  <a:ext uri="{FF2B5EF4-FFF2-40B4-BE49-F238E27FC236}">
                    <a16:creationId xmlns:a16="http://schemas.microsoft.com/office/drawing/2014/main" id="{36DEDD95-1C0C-4724-963D-B81B43A62B87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D4D0748-8AC5-45C6-A077-0FD4DDFE5C95}"/>
                </a:ext>
              </a:extLst>
            </p:cNvPr>
            <p:cNvGrpSpPr/>
            <p:nvPr/>
          </p:nvGrpSpPr>
          <p:grpSpPr>
            <a:xfrm>
              <a:off x="1998933" y="4819489"/>
              <a:ext cx="696997" cy="55435"/>
              <a:chOff x="2298615" y="3458883"/>
              <a:chExt cx="696997" cy="5543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7DBE965-D210-4532-BD4C-9B03952FBA48}"/>
                  </a:ext>
                </a:extLst>
              </p:cNvPr>
              <p:cNvSpPr/>
              <p:nvPr/>
            </p:nvSpPr>
            <p:spPr>
              <a:xfrm>
                <a:off x="2361392" y="3458883"/>
                <a:ext cx="634220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12F9E94A-ECA1-43EB-86B7-3E3711E8F748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969A747-8B20-4528-9FFB-FAF1BB5B9255}"/>
                </a:ext>
              </a:extLst>
            </p:cNvPr>
            <p:cNvGrpSpPr/>
            <p:nvPr/>
          </p:nvGrpSpPr>
          <p:grpSpPr>
            <a:xfrm>
              <a:off x="1998933" y="4941413"/>
              <a:ext cx="696995" cy="55435"/>
              <a:chOff x="2298615" y="3458883"/>
              <a:chExt cx="696995" cy="5543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3D93ACE-86C5-4C70-85B5-F5E85326140C}"/>
                  </a:ext>
                </a:extLst>
              </p:cNvPr>
              <p:cNvSpPr/>
              <p:nvPr/>
            </p:nvSpPr>
            <p:spPr>
              <a:xfrm>
                <a:off x="2361391" y="3458883"/>
                <a:ext cx="634219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이등변 삼각형 71">
                <a:extLst>
                  <a:ext uri="{FF2B5EF4-FFF2-40B4-BE49-F238E27FC236}">
                    <a16:creationId xmlns:a16="http://schemas.microsoft.com/office/drawing/2014/main" id="{8BD6F4A9-6088-4EEC-96C4-20A6C7F042BC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57DC9B-C615-4FC5-A61D-DCA5424B67BF}"/>
                </a:ext>
              </a:extLst>
            </p:cNvPr>
            <p:cNvGrpSpPr/>
            <p:nvPr/>
          </p:nvGrpSpPr>
          <p:grpSpPr>
            <a:xfrm>
              <a:off x="1998933" y="5057551"/>
              <a:ext cx="696995" cy="55435"/>
              <a:chOff x="2298615" y="3458883"/>
              <a:chExt cx="696995" cy="5543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636FFD0-93A5-45B5-93F2-55D3628E07E3}"/>
                  </a:ext>
                </a:extLst>
              </p:cNvPr>
              <p:cNvSpPr/>
              <p:nvPr/>
            </p:nvSpPr>
            <p:spPr>
              <a:xfrm>
                <a:off x="2361392" y="3458883"/>
                <a:ext cx="634218" cy="554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:a16="http://schemas.microsoft.com/office/drawing/2014/main" id="{228E30A8-66FA-49C0-9D69-5FC2ACE4BF71}"/>
                  </a:ext>
                </a:extLst>
              </p:cNvPr>
              <p:cNvSpPr/>
              <p:nvPr/>
            </p:nvSpPr>
            <p:spPr>
              <a:xfrm rot="5400000">
                <a:off x="2293757" y="3463741"/>
                <a:ext cx="55435" cy="4571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D200EE0-ED7D-498A-AA84-8948CDDC1C0A}"/>
                </a:ext>
              </a:extLst>
            </p:cNvPr>
            <p:cNvGrpSpPr/>
            <p:nvPr/>
          </p:nvGrpSpPr>
          <p:grpSpPr>
            <a:xfrm>
              <a:off x="1995142" y="4516787"/>
              <a:ext cx="634294" cy="83096"/>
              <a:chOff x="1498600" y="4369751"/>
              <a:chExt cx="634294" cy="83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3E5B63F-259A-4D3A-BE86-4BD04C88A48E}"/>
                  </a:ext>
                </a:extLst>
              </p:cNvPr>
              <p:cNvSpPr/>
              <p:nvPr/>
            </p:nvSpPr>
            <p:spPr>
              <a:xfrm>
                <a:off x="1498600" y="4369751"/>
                <a:ext cx="634294" cy="8309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49592EF-9855-4B32-938F-03618C0C7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600" y="4369751"/>
                <a:ext cx="634294" cy="83096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22DBBB9-9F40-41FF-AA96-489697D45E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8600" y="4377483"/>
                <a:ext cx="634294" cy="7524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04EBBE-68DA-4CD1-99F2-55813696B79A}"/>
              </a:ext>
            </a:extLst>
          </p:cNvPr>
          <p:cNvGrpSpPr/>
          <p:nvPr/>
        </p:nvGrpSpPr>
        <p:grpSpPr>
          <a:xfrm>
            <a:off x="4137660" y="2397088"/>
            <a:ext cx="1844040" cy="928502"/>
            <a:chOff x="759622" y="4741708"/>
            <a:chExt cx="1236334" cy="42213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33081D8-58A6-4E62-9E94-D78CC3329ED6}"/>
                </a:ext>
              </a:extLst>
            </p:cNvPr>
            <p:cNvSpPr/>
            <p:nvPr/>
          </p:nvSpPr>
          <p:spPr>
            <a:xfrm>
              <a:off x="1100466" y="4842669"/>
              <a:ext cx="215470" cy="14658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800CB39-0FCB-45ED-8F0E-5400C6E2B560}"/>
                </a:ext>
              </a:extLst>
            </p:cNvPr>
            <p:cNvSpPr/>
            <p:nvPr/>
          </p:nvSpPr>
          <p:spPr>
            <a:xfrm>
              <a:off x="895463" y="5058133"/>
              <a:ext cx="937749" cy="60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C0DAB21-81A8-4ABF-A2BF-5BB47F3B79F8}"/>
                </a:ext>
              </a:extLst>
            </p:cNvPr>
            <p:cNvSpPr/>
            <p:nvPr/>
          </p:nvSpPr>
          <p:spPr>
            <a:xfrm>
              <a:off x="759622" y="4741708"/>
              <a:ext cx="1236334" cy="42213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F8F3C15-8DC2-4A84-B446-DEBCF08632BF}"/>
                </a:ext>
              </a:extLst>
            </p:cNvPr>
            <p:cNvSpPr txBox="1"/>
            <p:nvPr/>
          </p:nvSpPr>
          <p:spPr>
            <a:xfrm>
              <a:off x="1100466" y="4868670"/>
              <a:ext cx="371247" cy="140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icon</a:t>
              </a:r>
              <a:endParaRPr lang="ko-KR" altLang="en-US" sz="700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FCA539B-B4D6-470C-A04E-66A17ABE4D47}"/>
                </a:ext>
              </a:extLst>
            </p:cNvPr>
            <p:cNvGrpSpPr/>
            <p:nvPr/>
          </p:nvGrpSpPr>
          <p:grpSpPr>
            <a:xfrm>
              <a:off x="1509343" y="4842669"/>
              <a:ext cx="143930" cy="126703"/>
              <a:chOff x="2100783" y="4867993"/>
              <a:chExt cx="143930" cy="126703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297DCE9-D665-4A8D-B478-B56488D0F91D}"/>
                  </a:ext>
                </a:extLst>
              </p:cNvPr>
              <p:cNvSpPr/>
              <p:nvPr/>
            </p:nvSpPr>
            <p:spPr>
              <a:xfrm>
                <a:off x="2116299" y="4868136"/>
                <a:ext cx="128414" cy="12655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AAA0711C-0B05-4CA0-8C5A-14C24E388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783" y="4867993"/>
                <a:ext cx="142678" cy="125129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057BE9B7-3B2C-4CB7-9F66-BD24552867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6297" y="4868136"/>
                <a:ext cx="128416" cy="12656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8C1252B-701C-49F6-81CC-77CF513AFCF7}"/>
              </a:ext>
            </a:extLst>
          </p:cNvPr>
          <p:cNvSpPr txBox="1"/>
          <p:nvPr/>
        </p:nvSpPr>
        <p:spPr>
          <a:xfrm>
            <a:off x="4097524" y="2201282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87F4C5-6B9D-4436-AA0B-A602DCA6F5D0}"/>
              </a:ext>
            </a:extLst>
          </p:cNvPr>
          <p:cNvSpPr/>
          <p:nvPr/>
        </p:nvSpPr>
        <p:spPr>
          <a:xfrm>
            <a:off x="4481258" y="2435582"/>
            <a:ext cx="774641" cy="9282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0D5178E-19B1-4E86-8A9D-F93198551207}"/>
              </a:ext>
            </a:extLst>
          </p:cNvPr>
          <p:cNvCxnSpPr>
            <a:cxnSpLocks/>
          </p:cNvCxnSpPr>
          <p:nvPr/>
        </p:nvCxnSpPr>
        <p:spPr>
          <a:xfrm>
            <a:off x="4481258" y="2438636"/>
            <a:ext cx="774641" cy="9317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DC68048-EACF-4234-BCEE-D16D15FF5C89}"/>
              </a:ext>
            </a:extLst>
          </p:cNvPr>
          <p:cNvCxnSpPr>
            <a:cxnSpLocks/>
          </p:cNvCxnSpPr>
          <p:nvPr/>
        </p:nvCxnSpPr>
        <p:spPr>
          <a:xfrm flipV="1">
            <a:off x="4481258" y="2434638"/>
            <a:ext cx="774641" cy="9564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25A8176-4980-4935-8DED-1AFDF972B1FD}"/>
              </a:ext>
            </a:extLst>
          </p:cNvPr>
          <p:cNvGrpSpPr/>
          <p:nvPr/>
        </p:nvGrpSpPr>
        <p:grpSpPr>
          <a:xfrm>
            <a:off x="763193" y="2373775"/>
            <a:ext cx="2936136" cy="1529981"/>
            <a:chOff x="-1614581" y="1486164"/>
            <a:chExt cx="2936136" cy="152998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A725DF-063C-4D23-B347-E0BDE9C11B78}"/>
                </a:ext>
              </a:extLst>
            </p:cNvPr>
            <p:cNvSpPr/>
            <p:nvPr/>
          </p:nvSpPr>
          <p:spPr>
            <a:xfrm>
              <a:off x="-1612714" y="1487372"/>
              <a:ext cx="2934269" cy="15287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DD609ADB-2053-407C-9C8F-363F9AFDCC51}"/>
                </a:ext>
              </a:extLst>
            </p:cNvPr>
            <p:cNvSpPr/>
            <p:nvPr/>
          </p:nvSpPr>
          <p:spPr>
            <a:xfrm rot="5400000">
              <a:off x="-205905" y="1949849"/>
              <a:ext cx="120650" cy="9842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BE7996E-52F0-4520-B199-475D649DF172}"/>
                </a:ext>
              </a:extLst>
            </p:cNvPr>
            <p:cNvGrpSpPr/>
            <p:nvPr/>
          </p:nvGrpSpPr>
          <p:grpSpPr>
            <a:xfrm>
              <a:off x="-323900" y="1555383"/>
              <a:ext cx="357187" cy="320229"/>
              <a:chOff x="2094032" y="2478777"/>
              <a:chExt cx="357187" cy="320229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841CEBB-012D-4BBD-AC37-715921AFB764}"/>
                  </a:ext>
                </a:extLst>
              </p:cNvPr>
              <p:cNvSpPr/>
              <p:nvPr/>
            </p:nvSpPr>
            <p:spPr>
              <a:xfrm>
                <a:off x="2094032" y="2478777"/>
                <a:ext cx="357187" cy="320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D8630D8D-F388-48A7-836C-F259CA49B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032" y="2478777"/>
                <a:ext cx="356639" cy="320229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C02CB978-ACAB-433B-A9AD-2FF7000B8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4032" y="2487019"/>
                <a:ext cx="356639" cy="311987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9EAA83C-25CF-4311-AE2A-25987660E50E}"/>
                </a:ext>
              </a:extLst>
            </p:cNvPr>
            <p:cNvCxnSpPr>
              <a:cxnSpLocks/>
            </p:cNvCxnSpPr>
            <p:nvPr/>
          </p:nvCxnSpPr>
          <p:spPr>
            <a:xfrm>
              <a:off x="-1612714" y="1486164"/>
              <a:ext cx="2934269" cy="1515982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76060FC-F3EF-4BA7-BAF5-3145F7E4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614581" y="1487372"/>
              <a:ext cx="2918836" cy="152841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52A967-B5DC-41CD-B972-40076E924D52}"/>
              </a:ext>
            </a:extLst>
          </p:cNvPr>
          <p:cNvSpPr/>
          <p:nvPr/>
        </p:nvSpPr>
        <p:spPr>
          <a:xfrm>
            <a:off x="1101597" y="3285158"/>
            <a:ext cx="1098241" cy="620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89E691-3C61-43A1-B620-B68B2DDBC94E}"/>
              </a:ext>
            </a:extLst>
          </p:cNvPr>
          <p:cNvSpPr/>
          <p:nvPr/>
        </p:nvSpPr>
        <p:spPr>
          <a:xfrm>
            <a:off x="2197401" y="3286366"/>
            <a:ext cx="1098241" cy="620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18CDF53-0CF2-41A4-8BF8-6E95A7644BBC}"/>
              </a:ext>
            </a:extLst>
          </p:cNvPr>
          <p:cNvGrpSpPr/>
          <p:nvPr/>
        </p:nvGrpSpPr>
        <p:grpSpPr>
          <a:xfrm>
            <a:off x="1167477" y="3324704"/>
            <a:ext cx="787530" cy="104296"/>
            <a:chOff x="1101597" y="4012005"/>
            <a:chExt cx="952277" cy="1434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50BA42C-ADD9-468B-B6B8-7E5F395270FE}"/>
                </a:ext>
              </a:extLst>
            </p:cNvPr>
            <p:cNvSpPr/>
            <p:nvPr/>
          </p:nvSpPr>
          <p:spPr>
            <a:xfrm>
              <a:off x="1101597" y="4012005"/>
              <a:ext cx="952277" cy="137806"/>
            </a:xfrm>
            <a:prstGeom prst="rect">
              <a:avLst/>
            </a:prstGeom>
            <a:noFill/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072320B2-D56D-4C56-862E-D8C382FE8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1597" y="4019692"/>
              <a:ext cx="952277" cy="12643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47E5CFE-72BE-4118-910A-7F2111451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97" y="4012903"/>
              <a:ext cx="946734" cy="142582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7996575-D503-465A-832A-0EAE9C48CF68}"/>
              </a:ext>
            </a:extLst>
          </p:cNvPr>
          <p:cNvGrpSpPr/>
          <p:nvPr/>
        </p:nvGrpSpPr>
        <p:grpSpPr>
          <a:xfrm>
            <a:off x="2265718" y="3331818"/>
            <a:ext cx="787530" cy="104296"/>
            <a:chOff x="1101597" y="4012005"/>
            <a:chExt cx="952277" cy="14348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C148664-12DB-435B-AE96-EAC71243EA51}"/>
                </a:ext>
              </a:extLst>
            </p:cNvPr>
            <p:cNvSpPr/>
            <p:nvPr/>
          </p:nvSpPr>
          <p:spPr>
            <a:xfrm>
              <a:off x="1101597" y="4012005"/>
              <a:ext cx="952277" cy="137806"/>
            </a:xfrm>
            <a:prstGeom prst="rect">
              <a:avLst/>
            </a:prstGeom>
            <a:noFill/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22D5995-64F5-4FEF-AF25-125855976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597" y="4019692"/>
              <a:ext cx="952277" cy="12643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C2C9DB0-0FAC-47D1-9CA0-98F288739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597" y="4012903"/>
              <a:ext cx="946734" cy="142582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타원 134">
            <a:extLst>
              <a:ext uri="{FF2B5EF4-FFF2-40B4-BE49-F238E27FC236}">
                <a16:creationId xmlns:a16="http://schemas.microsoft.com/office/drawing/2014/main" id="{B3D78F16-9641-4ECB-BC10-9F47988C4B16}"/>
              </a:ext>
            </a:extLst>
          </p:cNvPr>
          <p:cNvSpPr/>
          <p:nvPr/>
        </p:nvSpPr>
        <p:spPr>
          <a:xfrm>
            <a:off x="1290568" y="3478802"/>
            <a:ext cx="264696" cy="2541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A734BE-26F9-4202-BBA2-0C269119D8FE}"/>
              </a:ext>
            </a:extLst>
          </p:cNvPr>
          <p:cNvGrpSpPr/>
          <p:nvPr/>
        </p:nvGrpSpPr>
        <p:grpSpPr>
          <a:xfrm>
            <a:off x="1679039" y="3537306"/>
            <a:ext cx="247076" cy="175878"/>
            <a:chOff x="2094031" y="4719501"/>
            <a:chExt cx="179270" cy="1890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E0416F-3C3B-430E-8C19-2005C4C1077A}"/>
                </a:ext>
              </a:extLst>
            </p:cNvPr>
            <p:cNvSpPr/>
            <p:nvPr/>
          </p:nvSpPr>
          <p:spPr>
            <a:xfrm>
              <a:off x="2094033" y="4719501"/>
              <a:ext cx="179268" cy="1890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BFC4B8A-E87B-4943-9B2F-5C691CA69BCD}"/>
                </a:ext>
              </a:extLst>
            </p:cNvPr>
            <p:cNvCxnSpPr>
              <a:cxnSpLocks/>
            </p:cNvCxnSpPr>
            <p:nvPr/>
          </p:nvCxnSpPr>
          <p:spPr>
            <a:xfrm>
              <a:off x="2094032" y="4719501"/>
              <a:ext cx="179268" cy="18904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6082B91-4901-4820-96B2-6A3D8C050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031" y="4719501"/>
              <a:ext cx="178320" cy="1890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7B1838-0F98-4259-83F9-E18258ED3565}"/>
              </a:ext>
            </a:extLst>
          </p:cNvPr>
          <p:cNvSpPr/>
          <p:nvPr/>
        </p:nvSpPr>
        <p:spPr>
          <a:xfrm>
            <a:off x="1252411" y="3791023"/>
            <a:ext cx="735455" cy="70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029B08-9EE1-4E59-AF83-BBBC9553842D}"/>
              </a:ext>
            </a:extLst>
          </p:cNvPr>
          <p:cNvSpPr/>
          <p:nvPr/>
        </p:nvSpPr>
        <p:spPr>
          <a:xfrm>
            <a:off x="752720" y="4240118"/>
            <a:ext cx="1285427" cy="11713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13488C-738F-4B97-A6FC-3F2114D0FCF8}"/>
              </a:ext>
            </a:extLst>
          </p:cNvPr>
          <p:cNvGrpSpPr/>
          <p:nvPr/>
        </p:nvGrpSpPr>
        <p:grpSpPr>
          <a:xfrm>
            <a:off x="2323613" y="3522798"/>
            <a:ext cx="696997" cy="55435"/>
            <a:chOff x="3505241" y="2602823"/>
            <a:chExt cx="696997" cy="5543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3B11C19-928C-4252-B574-BA436942066E}"/>
                </a:ext>
              </a:extLst>
            </p:cNvPr>
            <p:cNvSpPr/>
            <p:nvPr/>
          </p:nvSpPr>
          <p:spPr>
            <a:xfrm>
              <a:off x="3568017" y="2602823"/>
              <a:ext cx="634221" cy="55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24D101AE-48FE-43C8-BE1A-5E553D8F2D07}"/>
                </a:ext>
              </a:extLst>
            </p:cNvPr>
            <p:cNvSpPr/>
            <p:nvPr/>
          </p:nvSpPr>
          <p:spPr>
            <a:xfrm rot="5400000">
              <a:off x="3500383" y="2607681"/>
              <a:ext cx="55435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E9FDBB9-DCF8-46FA-BD75-E2FFF6052F7C}"/>
              </a:ext>
            </a:extLst>
          </p:cNvPr>
          <p:cNvGrpSpPr/>
          <p:nvPr/>
        </p:nvGrpSpPr>
        <p:grpSpPr>
          <a:xfrm>
            <a:off x="2331120" y="3631207"/>
            <a:ext cx="696997" cy="55435"/>
            <a:chOff x="3505241" y="2602823"/>
            <a:chExt cx="696997" cy="5543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F4BEE7D-03C1-485A-8D78-44D64C2D695A}"/>
                </a:ext>
              </a:extLst>
            </p:cNvPr>
            <p:cNvSpPr/>
            <p:nvPr/>
          </p:nvSpPr>
          <p:spPr>
            <a:xfrm>
              <a:off x="3568017" y="2602823"/>
              <a:ext cx="634221" cy="55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7B9E7B9B-C206-4512-B4E3-B0BD87840DEC}"/>
                </a:ext>
              </a:extLst>
            </p:cNvPr>
            <p:cNvSpPr/>
            <p:nvPr/>
          </p:nvSpPr>
          <p:spPr>
            <a:xfrm rot="5400000">
              <a:off x="3500383" y="2607681"/>
              <a:ext cx="55435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C544C85-F7E3-422D-8B66-060964843F87}"/>
              </a:ext>
            </a:extLst>
          </p:cNvPr>
          <p:cNvGrpSpPr/>
          <p:nvPr/>
        </p:nvGrpSpPr>
        <p:grpSpPr>
          <a:xfrm>
            <a:off x="2328494" y="3732764"/>
            <a:ext cx="696997" cy="55435"/>
            <a:chOff x="3505241" y="2602823"/>
            <a:chExt cx="696997" cy="55435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7D2548-C444-4A2A-9359-59680B3CACCB}"/>
                </a:ext>
              </a:extLst>
            </p:cNvPr>
            <p:cNvSpPr/>
            <p:nvPr/>
          </p:nvSpPr>
          <p:spPr>
            <a:xfrm>
              <a:off x="3568017" y="2602823"/>
              <a:ext cx="634221" cy="55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C201BC7E-EFF4-452C-8DCB-8CD277995806}"/>
                </a:ext>
              </a:extLst>
            </p:cNvPr>
            <p:cNvSpPr/>
            <p:nvPr/>
          </p:nvSpPr>
          <p:spPr>
            <a:xfrm rot="5400000">
              <a:off x="3500383" y="2607681"/>
              <a:ext cx="55435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A4E831C-CD95-493A-822F-4B52A2AD22DA}"/>
              </a:ext>
            </a:extLst>
          </p:cNvPr>
          <p:cNvGrpSpPr/>
          <p:nvPr/>
        </p:nvGrpSpPr>
        <p:grpSpPr>
          <a:xfrm>
            <a:off x="2328494" y="3824074"/>
            <a:ext cx="696997" cy="55435"/>
            <a:chOff x="3505241" y="2602823"/>
            <a:chExt cx="696997" cy="5543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6B61E24-EE6F-4017-908B-0F00217CBB6C}"/>
                </a:ext>
              </a:extLst>
            </p:cNvPr>
            <p:cNvSpPr/>
            <p:nvPr/>
          </p:nvSpPr>
          <p:spPr>
            <a:xfrm>
              <a:off x="3568017" y="2602823"/>
              <a:ext cx="634221" cy="554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AD43FA46-6EA1-443C-BA28-CFB6D47EBB05}"/>
                </a:ext>
              </a:extLst>
            </p:cNvPr>
            <p:cNvSpPr/>
            <p:nvPr/>
          </p:nvSpPr>
          <p:spPr>
            <a:xfrm rot="5400000">
              <a:off x="3500383" y="2607681"/>
              <a:ext cx="55435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4A79C72-84E7-4C17-9E63-A3143F800F8C}"/>
              </a:ext>
            </a:extLst>
          </p:cNvPr>
          <p:cNvSpPr txBox="1"/>
          <p:nvPr/>
        </p:nvSpPr>
        <p:spPr>
          <a:xfrm>
            <a:off x="699425" y="404875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Section_2/left</a:t>
            </a:r>
            <a:endParaRPr lang="ko-KR" altLang="en-US" sz="800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6D2853D-04F4-48E4-9FA3-2EF9E3C88655}"/>
              </a:ext>
            </a:extLst>
          </p:cNvPr>
          <p:cNvGrpSpPr/>
          <p:nvPr/>
        </p:nvGrpSpPr>
        <p:grpSpPr>
          <a:xfrm>
            <a:off x="840386" y="4313996"/>
            <a:ext cx="698320" cy="145704"/>
            <a:chOff x="2364959" y="4165862"/>
            <a:chExt cx="698320" cy="14570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18AFF3B-4A5D-4B0E-98F5-9D7C18B8C9AC}"/>
                </a:ext>
              </a:extLst>
            </p:cNvPr>
            <p:cNvSpPr/>
            <p:nvPr/>
          </p:nvSpPr>
          <p:spPr>
            <a:xfrm>
              <a:off x="2364959" y="4165862"/>
              <a:ext cx="698320" cy="145704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240DBC3-B365-4B81-A49E-DC812B3D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959" y="4165862"/>
              <a:ext cx="698320" cy="145704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CCD6A9EF-BAB2-4D10-8A8B-8908B0C4289D}"/>
                </a:ext>
              </a:extLst>
            </p:cNvPr>
            <p:cNvCxnSpPr>
              <a:cxnSpLocks/>
            </p:cNvCxnSpPr>
            <p:nvPr/>
          </p:nvCxnSpPr>
          <p:spPr>
            <a:xfrm>
              <a:off x="2374213" y="4165862"/>
              <a:ext cx="689066" cy="145704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1" name="타원 160">
            <a:extLst>
              <a:ext uri="{FF2B5EF4-FFF2-40B4-BE49-F238E27FC236}">
                <a16:creationId xmlns:a16="http://schemas.microsoft.com/office/drawing/2014/main" id="{24BB59FA-D00F-4B17-B2CF-D50D63203D90}"/>
              </a:ext>
            </a:extLst>
          </p:cNvPr>
          <p:cNvSpPr/>
          <p:nvPr/>
        </p:nvSpPr>
        <p:spPr>
          <a:xfrm>
            <a:off x="925320" y="4562648"/>
            <a:ext cx="365248" cy="355600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143394C-3EDC-4D62-BE60-B1DC22962E60}"/>
              </a:ext>
            </a:extLst>
          </p:cNvPr>
          <p:cNvSpPr txBox="1"/>
          <p:nvPr/>
        </p:nvSpPr>
        <p:spPr>
          <a:xfrm>
            <a:off x="930065" y="46323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icon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363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19733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우민주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Main section3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72846"/>
              </p:ext>
            </p:extLst>
          </p:nvPr>
        </p:nvGraphicFramePr>
        <p:xfrm>
          <a:off x="587827" y="1514474"/>
          <a:ext cx="10918372" cy="4767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953862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  <a:gridCol w="4505324">
                  <a:extLst>
                    <a:ext uri="{9D8B030D-6E8A-4147-A177-3AD203B41FA5}">
                      <a16:colId xmlns:a16="http://schemas.microsoft.com/office/drawing/2014/main" val="4208092240"/>
                    </a:ext>
                  </a:extLst>
                </a:gridCol>
              </a:tblGrid>
              <a:tr h="5651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Screen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349264"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설명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독도의 자연경관 및 다양한 생물들을 소개하기 위해 카드 형식으로 나열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1660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68824"/>
                  </a:ext>
                </a:extLst>
              </a:tr>
              <a:tr h="4235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6606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D6C019C-D5E5-4DEA-A43C-91EA684DA311}"/>
              </a:ext>
            </a:extLst>
          </p:cNvPr>
          <p:cNvSpPr/>
          <p:nvPr/>
        </p:nvSpPr>
        <p:spPr>
          <a:xfrm>
            <a:off x="965200" y="2381250"/>
            <a:ext cx="2667000" cy="31051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6695FA9-33AF-45BE-8AB9-6910C4C8A4C5}"/>
              </a:ext>
            </a:extLst>
          </p:cNvPr>
          <p:cNvGrpSpPr/>
          <p:nvPr/>
        </p:nvGrpSpPr>
        <p:grpSpPr>
          <a:xfrm>
            <a:off x="1085850" y="2495550"/>
            <a:ext cx="1225550" cy="101600"/>
            <a:chOff x="1085850" y="2495550"/>
            <a:chExt cx="1225550" cy="101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58ED77D-858A-4BD5-BB51-AEBB4225E958}"/>
                </a:ext>
              </a:extLst>
            </p:cNvPr>
            <p:cNvSpPr/>
            <p:nvPr/>
          </p:nvSpPr>
          <p:spPr>
            <a:xfrm>
              <a:off x="1085850" y="2495550"/>
              <a:ext cx="1225550" cy="101600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06835A-2511-4E7C-8EAF-F859E6755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2495550"/>
              <a:ext cx="1225550" cy="10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B398015-CF31-430D-A7FD-DEEF1208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850" y="2495550"/>
              <a:ext cx="1225550" cy="10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5CD0A2-91DF-411E-96EE-B01B8B6BD0BE}"/>
              </a:ext>
            </a:extLst>
          </p:cNvPr>
          <p:cNvGrpSpPr/>
          <p:nvPr/>
        </p:nvGrpSpPr>
        <p:grpSpPr>
          <a:xfrm>
            <a:off x="1149985" y="2935756"/>
            <a:ext cx="952500" cy="493244"/>
            <a:chOff x="1149985" y="2935756"/>
            <a:chExt cx="952500" cy="49324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7F8B610-FDF1-4B68-B9E8-352B67E7ACCB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364C6CE-16D7-47AE-9CC1-C7A61EB7E72A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00E6685-28A6-47A7-A054-CCACE2A47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F31291D-99A2-47BC-86B2-19796B782F84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5F241A-4E2F-4286-A6D2-04300D4049A4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A6E05F-BBF8-4C75-93CC-74845CFFF42F}"/>
              </a:ext>
            </a:extLst>
          </p:cNvPr>
          <p:cNvGrpSpPr/>
          <p:nvPr/>
        </p:nvGrpSpPr>
        <p:grpSpPr>
          <a:xfrm>
            <a:off x="2292350" y="3116157"/>
            <a:ext cx="952500" cy="493244"/>
            <a:chOff x="1149985" y="2935756"/>
            <a:chExt cx="952500" cy="49324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C638657-B708-457E-93A2-F4515735715E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46E390-B5D6-43DF-9E0B-E9C24673B212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DD4E204-38D4-4443-9D38-E1C8E9E1C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CFC9053-36C3-4B83-9215-495DA63D38E9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E963F7-A23B-4F23-8248-28BDA818C3E2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FC57801-1586-425D-99FD-AC1DE9A9803A}"/>
              </a:ext>
            </a:extLst>
          </p:cNvPr>
          <p:cNvGrpSpPr/>
          <p:nvPr/>
        </p:nvGrpSpPr>
        <p:grpSpPr>
          <a:xfrm>
            <a:off x="1149985" y="3791797"/>
            <a:ext cx="952500" cy="493244"/>
            <a:chOff x="1149985" y="2935756"/>
            <a:chExt cx="952500" cy="49324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0518C1C-1F86-470E-8CFC-40EE082AC9D5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11EFAD6-5F71-4EB8-A1B9-08702D5A503C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1B47D3F-15E6-492E-8D6D-358537C75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4916C0B-AB78-4F37-94E8-1DF5CC9735CD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70F3A1A-5B19-42DE-9762-3C5167145019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0CC52E3-27B0-49D2-BE5C-C3927C79D7AE}"/>
              </a:ext>
            </a:extLst>
          </p:cNvPr>
          <p:cNvGrpSpPr/>
          <p:nvPr/>
        </p:nvGrpSpPr>
        <p:grpSpPr>
          <a:xfrm>
            <a:off x="2292350" y="4038419"/>
            <a:ext cx="952500" cy="493244"/>
            <a:chOff x="1149985" y="2935756"/>
            <a:chExt cx="952500" cy="49324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0E8B9EA-A52B-403E-9A0B-327546F4ADFF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92E4B91-548C-46EC-9A76-33EF3E8639B4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09A3DD2-83CF-4AE1-A4C1-86FD40224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EE5CE8-8E8A-4FD9-ADBD-02AA29ABC132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533A26E-B3AB-4D76-A8E6-E1B60BAA1563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ECB6CD-9F95-498A-AD82-D186398070BA}"/>
              </a:ext>
            </a:extLst>
          </p:cNvPr>
          <p:cNvGrpSpPr/>
          <p:nvPr/>
        </p:nvGrpSpPr>
        <p:grpSpPr>
          <a:xfrm>
            <a:off x="1149985" y="4647838"/>
            <a:ext cx="952500" cy="493244"/>
            <a:chOff x="1149985" y="2935756"/>
            <a:chExt cx="952500" cy="49324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19913A3-FD01-419E-9992-14405B3330AB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156DE1C-39A2-4120-B526-F9F878259086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4CE2AC1-F17E-43B9-928A-A88FD8761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ED6FE4C-8501-4EFD-90A8-91B1D0E3FC58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54816D2-D03C-4621-A21D-C2136A6C0672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972812-37FA-4B85-9EA7-D7933E2A930B}"/>
              </a:ext>
            </a:extLst>
          </p:cNvPr>
          <p:cNvGrpSpPr/>
          <p:nvPr/>
        </p:nvGrpSpPr>
        <p:grpSpPr>
          <a:xfrm>
            <a:off x="2292350" y="4790562"/>
            <a:ext cx="952500" cy="493244"/>
            <a:chOff x="1149985" y="2935756"/>
            <a:chExt cx="952500" cy="49324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2365F1E-5C10-4749-A961-494D8B90593C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223A2C1-940B-4132-9EC8-B0D92C2F6EDD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41EAFA9-28E6-43FB-AE96-7E22DA4C8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249985C-16EE-42A7-A357-021F31CC8E33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203688-3A4F-4045-A868-753F3D63E580}"/>
                </a:ext>
              </a:extLst>
            </p:cNvPr>
            <p:cNvSpPr/>
            <p:nvPr/>
          </p:nvSpPr>
          <p:spPr>
            <a:xfrm>
              <a:off x="1149985" y="307848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BB9D0E0-93A5-4E5A-9E1F-18B171B3C798}"/>
              </a:ext>
            </a:extLst>
          </p:cNvPr>
          <p:cNvSpPr/>
          <p:nvPr/>
        </p:nvSpPr>
        <p:spPr>
          <a:xfrm rot="16200000">
            <a:off x="3377610" y="2931451"/>
            <a:ext cx="300125" cy="1027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C3C1E4-11A7-4288-9A0F-7FC2AEF2073E}"/>
              </a:ext>
            </a:extLst>
          </p:cNvPr>
          <p:cNvSpPr/>
          <p:nvPr/>
        </p:nvSpPr>
        <p:spPr>
          <a:xfrm>
            <a:off x="3395324" y="3088156"/>
            <a:ext cx="264696" cy="259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093A07-1F2F-422B-A68C-88EAE3F68CA1}"/>
              </a:ext>
            </a:extLst>
          </p:cNvPr>
          <p:cNvSpPr/>
          <p:nvPr/>
        </p:nvSpPr>
        <p:spPr>
          <a:xfrm>
            <a:off x="4335460" y="2120961"/>
            <a:ext cx="1341120" cy="397764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98F8D4-1CFF-4847-8517-8758377BA5A5}"/>
              </a:ext>
            </a:extLst>
          </p:cNvPr>
          <p:cNvSpPr txBox="1"/>
          <p:nvPr/>
        </p:nvSpPr>
        <p:spPr>
          <a:xfrm>
            <a:off x="900468" y="2169071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Section_3</a:t>
            </a:r>
            <a:endParaRPr lang="ko-KR" altLang="en-US" sz="8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D568659-4B67-46F0-81A5-ACEF2F65B038}"/>
              </a:ext>
            </a:extLst>
          </p:cNvPr>
          <p:cNvGrpSpPr/>
          <p:nvPr/>
        </p:nvGrpSpPr>
        <p:grpSpPr>
          <a:xfrm>
            <a:off x="4405313" y="2254250"/>
            <a:ext cx="809625" cy="127000"/>
            <a:chOff x="4467225" y="2597150"/>
            <a:chExt cx="809625" cy="127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FCA1605-B100-425E-891B-727E2EB5FE88}"/>
                </a:ext>
              </a:extLst>
            </p:cNvPr>
            <p:cNvSpPr/>
            <p:nvPr/>
          </p:nvSpPr>
          <p:spPr>
            <a:xfrm>
              <a:off x="4467225" y="2597150"/>
              <a:ext cx="809625" cy="127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9343DE8-26A3-46CD-9529-B72C843BF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7225" y="2597150"/>
              <a:ext cx="809625" cy="127000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1467621-FA20-4DC9-AD38-7BA02E99F5D3}"/>
                </a:ext>
              </a:extLst>
            </p:cNvPr>
            <p:cNvCxnSpPr>
              <a:cxnSpLocks/>
            </p:cNvCxnSpPr>
            <p:nvPr/>
          </p:nvCxnSpPr>
          <p:spPr>
            <a:xfrm>
              <a:off x="4467225" y="2597150"/>
              <a:ext cx="809625" cy="127000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A5FE765-54B4-4E8B-BE12-B644EA632FE7}"/>
              </a:ext>
            </a:extLst>
          </p:cNvPr>
          <p:cNvGrpSpPr/>
          <p:nvPr/>
        </p:nvGrpSpPr>
        <p:grpSpPr>
          <a:xfrm>
            <a:off x="4587555" y="2633120"/>
            <a:ext cx="807720" cy="529590"/>
            <a:chOff x="1294765" y="2935756"/>
            <a:chExt cx="807720" cy="52959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81F2C19-99B1-40E3-8411-D71F7A256B4D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98E4BE0-911F-4220-B7A2-6E0491346C94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D981378-4F39-4AB5-995E-8B9490F0F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4C36E8EF-520F-4157-8D0B-B5CAFCF1E405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F4021C4-113F-42A9-8C97-8E5DA0600EA1}"/>
                </a:ext>
              </a:extLst>
            </p:cNvPr>
            <p:cNvSpPr/>
            <p:nvPr/>
          </p:nvSpPr>
          <p:spPr>
            <a:xfrm>
              <a:off x="1382395" y="3114826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48F0186-8B47-49B5-8930-84EED178A261}"/>
              </a:ext>
            </a:extLst>
          </p:cNvPr>
          <p:cNvGrpSpPr/>
          <p:nvPr/>
        </p:nvGrpSpPr>
        <p:grpSpPr>
          <a:xfrm>
            <a:off x="4587555" y="3298553"/>
            <a:ext cx="807720" cy="500864"/>
            <a:chOff x="1294765" y="2935756"/>
            <a:chExt cx="807720" cy="500864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D75E934-0A0E-4363-BB07-6EEA7A5925A7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3DCE712-6D2E-4952-81C2-F3058C2C4DA0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BB3F6BB-F415-495E-A79B-9E347A19D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CF4C86E-A516-404B-9907-993301798773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27E9B07-AF5A-4F1E-AB8B-FB8A409B3F0A}"/>
                </a:ext>
              </a:extLst>
            </p:cNvPr>
            <p:cNvSpPr/>
            <p:nvPr/>
          </p:nvSpPr>
          <p:spPr>
            <a:xfrm>
              <a:off x="1382395" y="3086100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C7D9C41-1B0B-4794-9F6F-B1C01CE7443C}"/>
              </a:ext>
            </a:extLst>
          </p:cNvPr>
          <p:cNvGrpSpPr/>
          <p:nvPr/>
        </p:nvGrpSpPr>
        <p:grpSpPr>
          <a:xfrm>
            <a:off x="4587555" y="3970867"/>
            <a:ext cx="807720" cy="529590"/>
            <a:chOff x="1294765" y="2935756"/>
            <a:chExt cx="807720" cy="529590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2773AF6-1A1B-40C0-838C-F0FB8B1376FD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2CA912C-A9AD-45C7-8457-9A33C520CF79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0D26713-8F45-4928-80DE-532BDC07E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BA8B6DE-A4D0-4AE6-9D07-06467FC3CC2F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F060FB2-8D70-4EA5-88D5-F350E15297DE}"/>
                </a:ext>
              </a:extLst>
            </p:cNvPr>
            <p:cNvSpPr/>
            <p:nvPr/>
          </p:nvSpPr>
          <p:spPr>
            <a:xfrm>
              <a:off x="1382395" y="3114826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6BCB8-7185-48BF-82EF-1CBAECD1B17C}"/>
              </a:ext>
            </a:extLst>
          </p:cNvPr>
          <p:cNvGrpSpPr/>
          <p:nvPr/>
        </p:nvGrpSpPr>
        <p:grpSpPr>
          <a:xfrm>
            <a:off x="4587852" y="4615302"/>
            <a:ext cx="807720" cy="537189"/>
            <a:chOff x="1294765" y="2935756"/>
            <a:chExt cx="807720" cy="53718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32FBCF6-CB1D-42D1-A193-0FED4E04B48C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7212CBA-152A-4B81-8FF7-CFF404D3CADE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E2424A87-24BB-4272-8D9E-1FC5F5498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A8CB7DEB-6581-432A-871A-8E07CB48A20F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56846F6-793E-4E37-9473-69446D7C6C65}"/>
                </a:ext>
              </a:extLst>
            </p:cNvPr>
            <p:cNvSpPr/>
            <p:nvPr/>
          </p:nvSpPr>
          <p:spPr>
            <a:xfrm>
              <a:off x="1382098" y="3122425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BA2EA85-E441-4BC0-ACDB-AFD92E4C6E11}"/>
              </a:ext>
            </a:extLst>
          </p:cNvPr>
          <p:cNvGrpSpPr/>
          <p:nvPr/>
        </p:nvGrpSpPr>
        <p:grpSpPr>
          <a:xfrm>
            <a:off x="4587555" y="5293355"/>
            <a:ext cx="807720" cy="547841"/>
            <a:chOff x="1294765" y="2935756"/>
            <a:chExt cx="807720" cy="547841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642BE66-FA3C-4E3C-905A-868CDF091629}"/>
                </a:ext>
              </a:extLst>
            </p:cNvPr>
            <p:cNvGrpSpPr/>
            <p:nvPr/>
          </p:nvGrpSpPr>
          <p:grpSpPr>
            <a:xfrm>
              <a:off x="1294765" y="2935756"/>
              <a:ext cx="807720" cy="358140"/>
              <a:chOff x="1294765" y="2935756"/>
              <a:chExt cx="807720" cy="358140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7A8FCCC-74DD-4DEF-A41D-C5D53046BAB1}"/>
                  </a:ext>
                </a:extLst>
              </p:cNvPr>
              <p:cNvSpPr/>
              <p:nvPr/>
            </p:nvSpPr>
            <p:spPr>
              <a:xfrm>
                <a:off x="1294765" y="2935756"/>
                <a:ext cx="807720" cy="3581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8E3BC46-0453-4A6A-A357-57E134021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25900C5-DE51-4DC6-BDC9-FB1EC0F59C7C}"/>
                  </a:ext>
                </a:extLst>
              </p:cNvPr>
              <p:cNvCxnSpPr/>
              <p:nvPr/>
            </p:nvCxnSpPr>
            <p:spPr>
              <a:xfrm flipV="1">
                <a:off x="1294765" y="2935756"/>
                <a:ext cx="807720" cy="358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43DB3B6-242C-4D1A-AFB6-FC34C984F076}"/>
                </a:ext>
              </a:extLst>
            </p:cNvPr>
            <p:cNvSpPr/>
            <p:nvPr/>
          </p:nvSpPr>
          <p:spPr>
            <a:xfrm>
              <a:off x="1382395" y="3133077"/>
              <a:ext cx="632460" cy="3505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DDCE1D6-311D-4A86-9C3F-E0C58856881A}"/>
              </a:ext>
            </a:extLst>
          </p:cNvPr>
          <p:cNvSpPr txBox="1"/>
          <p:nvPr/>
        </p:nvSpPr>
        <p:spPr>
          <a:xfrm>
            <a:off x="4250408" y="1943661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Section_3</a:t>
            </a:r>
            <a:endParaRPr lang="ko-KR" altLang="en-US" sz="800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7ACEC6F-5919-44A2-AAAA-3437C55372EC}"/>
              </a:ext>
            </a:extLst>
          </p:cNvPr>
          <p:cNvSpPr/>
          <p:nvPr/>
        </p:nvSpPr>
        <p:spPr>
          <a:xfrm>
            <a:off x="5347978" y="2433033"/>
            <a:ext cx="299391" cy="2815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2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B69119-3B07-4546-AE3C-DC298BE7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43393"/>
              </p:ext>
            </p:extLst>
          </p:nvPr>
        </p:nvGraphicFramePr>
        <p:xfrm>
          <a:off x="587828" y="489857"/>
          <a:ext cx="10918371" cy="742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2489646087"/>
                    </a:ext>
                  </a:extLst>
                </a:gridCol>
                <a:gridCol w="3978727">
                  <a:extLst>
                    <a:ext uri="{9D8B030D-6E8A-4147-A177-3AD203B41FA5}">
                      <a16:colId xmlns:a16="http://schemas.microsoft.com/office/drawing/2014/main" val="2771099388"/>
                    </a:ext>
                  </a:extLst>
                </a:gridCol>
                <a:gridCol w="1491528">
                  <a:extLst>
                    <a:ext uri="{9D8B030D-6E8A-4147-A177-3AD203B41FA5}">
                      <a16:colId xmlns:a16="http://schemas.microsoft.com/office/drawing/2014/main" val="196736624"/>
                    </a:ext>
                  </a:extLst>
                </a:gridCol>
                <a:gridCol w="3967658">
                  <a:extLst>
                    <a:ext uri="{9D8B030D-6E8A-4147-A177-3AD203B41FA5}">
                      <a16:colId xmlns:a16="http://schemas.microsoft.com/office/drawing/2014/main" val="1635672156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외교부 독도 홈페이지 리뉴얼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우민주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화면명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Main section4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366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EFE741-E5DF-4296-B404-B68789C6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32507"/>
              </p:ext>
            </p:extLst>
          </p:nvPr>
        </p:nvGraphicFramePr>
        <p:xfrm>
          <a:off x="587827" y="1525209"/>
          <a:ext cx="10918371" cy="4723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0">
                  <a:extLst>
                    <a:ext uri="{9D8B030D-6E8A-4147-A177-3AD203B41FA5}">
                      <a16:colId xmlns:a16="http://schemas.microsoft.com/office/drawing/2014/main" val="3746107964"/>
                    </a:ext>
                  </a:extLst>
                </a:gridCol>
                <a:gridCol w="1975756">
                  <a:extLst>
                    <a:ext uri="{9D8B030D-6E8A-4147-A177-3AD203B41FA5}">
                      <a16:colId xmlns:a16="http://schemas.microsoft.com/office/drawing/2014/main" val="1673306471"/>
                    </a:ext>
                  </a:extLst>
                </a:gridCol>
                <a:gridCol w="5459185">
                  <a:extLst>
                    <a:ext uri="{9D8B030D-6E8A-4147-A177-3AD203B41FA5}">
                      <a16:colId xmlns:a16="http://schemas.microsoft.com/office/drawing/2014/main" val="2675573917"/>
                    </a:ext>
                  </a:extLst>
                </a:gridCol>
              </a:tblGrid>
              <a:tr h="4366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Screen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90257"/>
                  </a:ext>
                </a:extLst>
              </a:tr>
              <a:tr h="2629418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79163"/>
                  </a:ext>
                </a:extLst>
              </a:tr>
              <a:tr h="3426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반응형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3557"/>
                  </a:ext>
                </a:extLst>
              </a:tr>
              <a:tr h="1314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85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CA8D216-28A7-42B8-B4CE-958E0D6751EC}"/>
              </a:ext>
            </a:extLst>
          </p:cNvPr>
          <p:cNvSpPr/>
          <p:nvPr/>
        </p:nvSpPr>
        <p:spPr>
          <a:xfrm>
            <a:off x="752475" y="2971800"/>
            <a:ext cx="3124200" cy="1847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6235AF-1B3C-4B31-80C6-9783D7BD8488}"/>
              </a:ext>
            </a:extLst>
          </p:cNvPr>
          <p:cNvGrpSpPr/>
          <p:nvPr/>
        </p:nvGrpSpPr>
        <p:grpSpPr>
          <a:xfrm>
            <a:off x="919163" y="3121024"/>
            <a:ext cx="1300162" cy="193675"/>
            <a:chOff x="4467225" y="2597150"/>
            <a:chExt cx="809625" cy="127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D88D4A-310E-436D-BDAF-73D6DEC4A69D}"/>
                </a:ext>
              </a:extLst>
            </p:cNvPr>
            <p:cNvSpPr/>
            <p:nvPr/>
          </p:nvSpPr>
          <p:spPr>
            <a:xfrm>
              <a:off x="4467225" y="2597150"/>
              <a:ext cx="809625" cy="127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77FC0FF-25D4-4F81-8358-9F8DEC872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7225" y="2597150"/>
              <a:ext cx="809625" cy="127000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2F24FC0-4733-49EE-A192-2D27AE7BAC74}"/>
                </a:ext>
              </a:extLst>
            </p:cNvPr>
            <p:cNvCxnSpPr>
              <a:cxnSpLocks/>
            </p:cNvCxnSpPr>
            <p:nvPr/>
          </p:nvCxnSpPr>
          <p:spPr>
            <a:xfrm>
              <a:off x="4467225" y="2597150"/>
              <a:ext cx="809625" cy="127000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L 도형 3">
            <a:extLst>
              <a:ext uri="{FF2B5EF4-FFF2-40B4-BE49-F238E27FC236}">
                <a16:creationId xmlns:a16="http://schemas.microsoft.com/office/drawing/2014/main" id="{42680EC4-1CD1-4AEB-A9B0-A3014767826C}"/>
              </a:ext>
            </a:extLst>
          </p:cNvPr>
          <p:cNvSpPr/>
          <p:nvPr/>
        </p:nvSpPr>
        <p:spPr>
          <a:xfrm rot="2558813">
            <a:off x="835819" y="3918864"/>
            <a:ext cx="209550" cy="220677"/>
          </a:xfrm>
          <a:prstGeom prst="corner">
            <a:avLst>
              <a:gd name="adj1" fmla="val 26357"/>
              <a:gd name="adj2" fmla="val 2635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AC0B318A-B1AF-4E8C-AE0A-09618A69DF8B}"/>
              </a:ext>
            </a:extLst>
          </p:cNvPr>
          <p:cNvSpPr/>
          <p:nvPr/>
        </p:nvSpPr>
        <p:spPr>
          <a:xfrm rot="13224928">
            <a:off x="3487436" y="3899825"/>
            <a:ext cx="209550" cy="220677"/>
          </a:xfrm>
          <a:prstGeom prst="corner">
            <a:avLst>
              <a:gd name="adj1" fmla="val 26357"/>
              <a:gd name="adj2" fmla="val 2635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E70898-1599-4CD6-805B-DEB4FF01F36F}"/>
              </a:ext>
            </a:extLst>
          </p:cNvPr>
          <p:cNvSpPr/>
          <p:nvPr/>
        </p:nvSpPr>
        <p:spPr>
          <a:xfrm>
            <a:off x="1128713" y="4305301"/>
            <a:ext cx="1090612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64281F-5D38-4C69-9214-2E8403E47C9E}"/>
              </a:ext>
            </a:extLst>
          </p:cNvPr>
          <p:cNvGrpSpPr/>
          <p:nvPr/>
        </p:nvGrpSpPr>
        <p:grpSpPr>
          <a:xfrm>
            <a:off x="1128713" y="3562350"/>
            <a:ext cx="1090612" cy="599750"/>
            <a:chOff x="1128713" y="3562350"/>
            <a:chExt cx="1090612" cy="59975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629FD9-5BC9-4D30-A13B-5DDC5A24B72F}"/>
                </a:ext>
              </a:extLst>
            </p:cNvPr>
            <p:cNvSpPr/>
            <p:nvPr/>
          </p:nvSpPr>
          <p:spPr>
            <a:xfrm>
              <a:off x="1128713" y="3562350"/>
              <a:ext cx="1090612" cy="590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011E635-5CF9-4E48-8F2F-9F0E97701B93}"/>
                </a:ext>
              </a:extLst>
            </p:cNvPr>
            <p:cNvCxnSpPr>
              <a:cxnSpLocks/>
            </p:cNvCxnSpPr>
            <p:nvPr/>
          </p:nvCxnSpPr>
          <p:spPr>
            <a:xfrm>
              <a:off x="1128713" y="3562350"/>
              <a:ext cx="1090612" cy="5997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47E647-6CBD-4C67-8816-FE78B2383742}"/>
                </a:ext>
              </a:extLst>
            </p:cNvPr>
            <p:cNvCxnSpPr/>
            <p:nvPr/>
          </p:nvCxnSpPr>
          <p:spPr>
            <a:xfrm flipV="1">
              <a:off x="1128713" y="3562350"/>
              <a:ext cx="1090612" cy="57150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F25177F-2872-4A1E-B7BA-DD7E202B5A1F}"/>
              </a:ext>
            </a:extLst>
          </p:cNvPr>
          <p:cNvGrpSpPr/>
          <p:nvPr/>
        </p:nvGrpSpPr>
        <p:grpSpPr>
          <a:xfrm>
            <a:off x="2350291" y="3562350"/>
            <a:ext cx="1090612" cy="599750"/>
            <a:chOff x="1128713" y="3562350"/>
            <a:chExt cx="1090612" cy="59975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F40CF9-0679-4C80-9FF2-5BF88AD78EA1}"/>
                </a:ext>
              </a:extLst>
            </p:cNvPr>
            <p:cNvSpPr/>
            <p:nvPr/>
          </p:nvSpPr>
          <p:spPr>
            <a:xfrm>
              <a:off x="1128713" y="3562350"/>
              <a:ext cx="1090612" cy="590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03F75B9-7584-43D5-A754-9F8642F33C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8713" y="3562350"/>
              <a:ext cx="1090612" cy="5997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C84BF64-E49B-408F-9D4F-95C1CD3BDC58}"/>
                </a:ext>
              </a:extLst>
            </p:cNvPr>
            <p:cNvCxnSpPr/>
            <p:nvPr/>
          </p:nvCxnSpPr>
          <p:spPr>
            <a:xfrm flipV="1">
              <a:off x="1128713" y="3562350"/>
              <a:ext cx="1090612" cy="57150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FE3091-6BD7-4BEB-BA64-D4F64A935BA4}"/>
              </a:ext>
            </a:extLst>
          </p:cNvPr>
          <p:cNvSpPr/>
          <p:nvPr/>
        </p:nvSpPr>
        <p:spPr>
          <a:xfrm>
            <a:off x="2350291" y="4305301"/>
            <a:ext cx="1090612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77A38E-A682-4C80-8F5E-1559D641DC28}"/>
              </a:ext>
            </a:extLst>
          </p:cNvPr>
          <p:cNvSpPr txBox="1"/>
          <p:nvPr/>
        </p:nvSpPr>
        <p:spPr>
          <a:xfrm>
            <a:off x="685802" y="2768569"/>
            <a:ext cx="61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Section_4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152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275</Words>
  <Application>Microsoft Office PowerPoint</Application>
  <PresentationFormat>와이드스크린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EZ_DESIGN</dc:creator>
  <cp:lastModifiedBy>EZ_DESIGN</cp:lastModifiedBy>
  <cp:revision>10</cp:revision>
  <dcterms:created xsi:type="dcterms:W3CDTF">2022-07-06T05:23:02Z</dcterms:created>
  <dcterms:modified xsi:type="dcterms:W3CDTF">2022-07-07T09:24:39Z</dcterms:modified>
</cp:coreProperties>
</file>