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8818E-E846-44DB-ACA2-EECA3588B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008158-9902-42F5-B8EC-A8AB612AB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6D525-C243-4E48-8A72-87942FFC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265FC-A20F-40AA-A748-0080974F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734D4-B22A-4FCD-B97F-784B7A49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5BE7B-AE03-4B07-96EF-66D81483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74108B-D8BB-4F0F-8DA0-7180BD6B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82AE7-771A-4789-B1B8-7E3B4DCB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500FB-182C-4582-AABE-DEDB56D5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D8706-B1E6-4331-9178-707C4C0E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2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9E5798-B27A-4417-A89B-05A8F3B70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27F0B-0433-43DC-9A9E-AA643E360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AEB39-752B-423A-9795-C83E5310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AE0D1-A50E-4753-A542-4369D8D0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86754-4CDE-4E4A-9C45-46853554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6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73F7B-1572-4697-A730-5366C56A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AE4AC-BBBA-49B9-8C7C-4C90BA6F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42CC7-FE73-4E31-A246-5A011CF5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5C4F4-A974-4AF0-9EBA-BFDC2CFA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2418D-4B5E-4499-83F8-0172DFB7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0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531D3-DA3B-4F6C-A355-5083DE46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DA9A6E-524D-452F-AD8C-3FE9E9684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005B1-2FE7-4D93-B03C-4092032B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DD324-4ED0-4D16-93EE-12056523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A83E4-09D7-41E3-B954-83549F82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3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EC148-A98F-4D6B-AE5A-7CEEA254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5C152-5D22-428D-9E42-83BCB5A6A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A9AE82-4662-4A1E-926C-5A427DDBB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13B86-07AB-497A-BEB8-534730A2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180F7-2A67-4EEA-ABC7-1E4AC11D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4165E9-327E-4DAF-BC95-8C520FA1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6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46429-E404-4DD2-89BA-D675440D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6F5E04-E874-4B74-A202-1E04B3C5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14263F-7DBE-4C8B-A2D3-51B28AADA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A0CCC5-368D-4C46-A10E-06876B021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685468-1405-495C-9AB7-21DA868DF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0133BB-6B3C-4965-A467-F9C8D541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6B4C1C-C0BB-432F-9A48-0877EEBB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6400C8-2B93-4E3A-925B-E2DEA396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8276F-EC9E-486E-BF11-FCE463DB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E3FC2C-8A41-4B10-BB9E-BD6F0FC9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723B19-3B39-4570-B0F1-9B0A8282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FF00E-29C4-4552-BCE7-D4A7806E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63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B1EC0A-7ACD-42EA-B503-CD8216A5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5B3B03-4801-43FA-9590-661810C6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FBC47C-672F-40C2-9020-04ACCC66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2A9F1-2907-433B-AAF6-97375267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EE84E-2549-4D2A-A70F-AD8401E4F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7950F-2967-4D16-887F-48019C25C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4D2CB4-76D7-4382-8B53-0A42E6FF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66736-0750-4768-81ED-359EC4F3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C896C-9895-41BC-A33D-F4E9733B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54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AF814-A280-4EE3-9E20-2A47424A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420E76-B607-45A8-9E4D-84714D6BE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15711-BEF5-414A-8975-77B3AF602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04409D-5FEE-40BC-8989-818CC1E3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75CBC-1201-4B0D-AB24-5E27946F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AE36D-72AF-4C51-B6EF-703CAAC9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7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9F31E7-DFC9-40FD-8EE3-D65D3358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06066-E190-4BF3-B7BC-9865102B8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06592-18B1-4769-978D-28E6B0434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582F9-10AC-4CF7-BBBC-3C69A5BF8B5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C083E-4150-43DF-ABAF-871606F08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09E67-CCFF-490D-A200-9C32DE5EA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5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CF2F8-D40E-49CD-B58D-4A0B1D8E5DCF}"/>
              </a:ext>
            </a:extLst>
          </p:cNvPr>
          <p:cNvSpPr txBox="1"/>
          <p:nvPr/>
        </p:nvSpPr>
        <p:spPr>
          <a:xfrm>
            <a:off x="5171708" y="2515773"/>
            <a:ext cx="18485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UI </a:t>
            </a:r>
            <a:r>
              <a:rPr lang="ko-KR" altLang="en-US" sz="3000" dirty="0"/>
              <a:t>정의서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BB105-A6A7-4783-90ED-FB592A4278BC}"/>
              </a:ext>
            </a:extLst>
          </p:cNvPr>
          <p:cNvSpPr txBox="1"/>
          <p:nvPr/>
        </p:nvSpPr>
        <p:spPr>
          <a:xfrm>
            <a:off x="3864429" y="4517571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외교부 독도 홈페이지 리뉴얼</a:t>
            </a:r>
          </a:p>
        </p:txBody>
      </p:sp>
    </p:spTree>
    <p:extLst>
      <p:ext uri="{BB962C8B-B14F-4D97-AF65-F5344CB8AC3E}">
        <p14:creationId xmlns:p14="http://schemas.microsoft.com/office/powerpoint/2010/main" val="263601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3B69119-3B07-4546-AE3C-DC298BE70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403912"/>
              </p:ext>
            </p:extLst>
          </p:nvPr>
        </p:nvGraphicFramePr>
        <p:xfrm>
          <a:off x="587828" y="489857"/>
          <a:ext cx="10918371" cy="742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458">
                  <a:extLst>
                    <a:ext uri="{9D8B030D-6E8A-4147-A177-3AD203B41FA5}">
                      <a16:colId xmlns:a16="http://schemas.microsoft.com/office/drawing/2014/main" val="2489646087"/>
                    </a:ext>
                  </a:extLst>
                </a:gridCol>
                <a:gridCol w="3978727">
                  <a:extLst>
                    <a:ext uri="{9D8B030D-6E8A-4147-A177-3AD203B41FA5}">
                      <a16:colId xmlns:a16="http://schemas.microsoft.com/office/drawing/2014/main" val="2771099388"/>
                    </a:ext>
                  </a:extLst>
                </a:gridCol>
                <a:gridCol w="1491528">
                  <a:extLst>
                    <a:ext uri="{9D8B030D-6E8A-4147-A177-3AD203B41FA5}">
                      <a16:colId xmlns:a16="http://schemas.microsoft.com/office/drawing/2014/main" val="196736624"/>
                    </a:ext>
                  </a:extLst>
                </a:gridCol>
                <a:gridCol w="3967658">
                  <a:extLst>
                    <a:ext uri="{9D8B030D-6E8A-4147-A177-3AD203B41FA5}">
                      <a16:colId xmlns:a16="http://schemas.microsoft.com/office/drawing/2014/main" val="1635672156"/>
                    </a:ext>
                  </a:extLst>
                </a:gridCol>
              </a:tblGrid>
              <a:tr h="37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Project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외교부 독도 홈페이지 리뉴얼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우민주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8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Header / Footer </a:t>
                      </a:r>
                      <a:r>
                        <a:rPr lang="ko-KR" altLang="en-US" dirty="0"/>
                        <a:t>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36607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EFE741-E5DF-4296-B404-B68789C6C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63009"/>
              </p:ext>
            </p:extLst>
          </p:nvPr>
        </p:nvGraphicFramePr>
        <p:xfrm>
          <a:off x="587827" y="1525209"/>
          <a:ext cx="10918371" cy="4842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30">
                  <a:extLst>
                    <a:ext uri="{9D8B030D-6E8A-4147-A177-3AD203B41FA5}">
                      <a16:colId xmlns:a16="http://schemas.microsoft.com/office/drawing/2014/main" val="3746107964"/>
                    </a:ext>
                  </a:extLst>
                </a:gridCol>
                <a:gridCol w="1975756">
                  <a:extLst>
                    <a:ext uri="{9D8B030D-6E8A-4147-A177-3AD203B41FA5}">
                      <a16:colId xmlns:a16="http://schemas.microsoft.com/office/drawing/2014/main" val="1673306471"/>
                    </a:ext>
                  </a:extLst>
                </a:gridCol>
                <a:gridCol w="5459185">
                  <a:extLst>
                    <a:ext uri="{9D8B030D-6E8A-4147-A177-3AD203B41FA5}">
                      <a16:colId xmlns:a16="http://schemas.microsoft.com/office/drawing/2014/main" val="2675573917"/>
                    </a:ext>
                  </a:extLst>
                </a:gridCol>
              </a:tblGrid>
              <a:tr h="43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Screen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990257"/>
                  </a:ext>
                </a:extLst>
              </a:tr>
              <a:tr h="2629418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79163"/>
                  </a:ext>
                </a:extLst>
              </a:tr>
              <a:tr h="4621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반응형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23557"/>
                  </a:ext>
                </a:extLst>
              </a:tr>
              <a:tr h="1314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6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65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3B69119-3B07-4546-AE3C-DC298BE70602}"/>
              </a:ext>
            </a:extLst>
          </p:cNvPr>
          <p:cNvGraphicFramePr>
            <a:graphicFrameLocks noGrp="1"/>
          </p:cNvGraphicFramePr>
          <p:nvPr/>
        </p:nvGraphicFramePr>
        <p:xfrm>
          <a:off x="587828" y="489857"/>
          <a:ext cx="10918371" cy="742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458">
                  <a:extLst>
                    <a:ext uri="{9D8B030D-6E8A-4147-A177-3AD203B41FA5}">
                      <a16:colId xmlns:a16="http://schemas.microsoft.com/office/drawing/2014/main" val="2489646087"/>
                    </a:ext>
                  </a:extLst>
                </a:gridCol>
                <a:gridCol w="3978727">
                  <a:extLst>
                    <a:ext uri="{9D8B030D-6E8A-4147-A177-3AD203B41FA5}">
                      <a16:colId xmlns:a16="http://schemas.microsoft.com/office/drawing/2014/main" val="2771099388"/>
                    </a:ext>
                  </a:extLst>
                </a:gridCol>
                <a:gridCol w="1491528">
                  <a:extLst>
                    <a:ext uri="{9D8B030D-6E8A-4147-A177-3AD203B41FA5}">
                      <a16:colId xmlns:a16="http://schemas.microsoft.com/office/drawing/2014/main" val="196736624"/>
                    </a:ext>
                  </a:extLst>
                </a:gridCol>
                <a:gridCol w="3967658">
                  <a:extLst>
                    <a:ext uri="{9D8B030D-6E8A-4147-A177-3AD203B41FA5}">
                      <a16:colId xmlns:a16="http://schemas.microsoft.com/office/drawing/2014/main" val="1635672156"/>
                    </a:ext>
                  </a:extLst>
                </a:gridCol>
              </a:tblGrid>
              <a:tr h="37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Project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외교부 독도 홈페이지 리뉴얼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우민주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8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Header / Footer </a:t>
                      </a:r>
                      <a:r>
                        <a:rPr lang="ko-KR" altLang="en-US" dirty="0"/>
                        <a:t>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36607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EFE741-E5DF-4296-B404-B68789C6C5B5}"/>
              </a:ext>
            </a:extLst>
          </p:cNvPr>
          <p:cNvGraphicFramePr>
            <a:graphicFrameLocks noGrp="1"/>
          </p:cNvGraphicFramePr>
          <p:nvPr/>
        </p:nvGraphicFramePr>
        <p:xfrm>
          <a:off x="587827" y="1525209"/>
          <a:ext cx="10918371" cy="4842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30">
                  <a:extLst>
                    <a:ext uri="{9D8B030D-6E8A-4147-A177-3AD203B41FA5}">
                      <a16:colId xmlns:a16="http://schemas.microsoft.com/office/drawing/2014/main" val="3746107964"/>
                    </a:ext>
                  </a:extLst>
                </a:gridCol>
                <a:gridCol w="1975756">
                  <a:extLst>
                    <a:ext uri="{9D8B030D-6E8A-4147-A177-3AD203B41FA5}">
                      <a16:colId xmlns:a16="http://schemas.microsoft.com/office/drawing/2014/main" val="1673306471"/>
                    </a:ext>
                  </a:extLst>
                </a:gridCol>
                <a:gridCol w="5459185">
                  <a:extLst>
                    <a:ext uri="{9D8B030D-6E8A-4147-A177-3AD203B41FA5}">
                      <a16:colId xmlns:a16="http://schemas.microsoft.com/office/drawing/2014/main" val="2675573917"/>
                    </a:ext>
                  </a:extLst>
                </a:gridCol>
              </a:tblGrid>
              <a:tr h="43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Screen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990257"/>
                  </a:ext>
                </a:extLst>
              </a:tr>
              <a:tr h="2629418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79163"/>
                  </a:ext>
                </a:extLst>
              </a:tr>
              <a:tr h="4621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반응형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23557"/>
                  </a:ext>
                </a:extLst>
              </a:tr>
              <a:tr h="1314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6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67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3B69119-3B07-4546-AE3C-DC298BE70602}"/>
              </a:ext>
            </a:extLst>
          </p:cNvPr>
          <p:cNvGraphicFramePr>
            <a:graphicFrameLocks noGrp="1"/>
          </p:cNvGraphicFramePr>
          <p:nvPr/>
        </p:nvGraphicFramePr>
        <p:xfrm>
          <a:off x="587828" y="489857"/>
          <a:ext cx="10918371" cy="742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458">
                  <a:extLst>
                    <a:ext uri="{9D8B030D-6E8A-4147-A177-3AD203B41FA5}">
                      <a16:colId xmlns:a16="http://schemas.microsoft.com/office/drawing/2014/main" val="2489646087"/>
                    </a:ext>
                  </a:extLst>
                </a:gridCol>
                <a:gridCol w="3978727">
                  <a:extLst>
                    <a:ext uri="{9D8B030D-6E8A-4147-A177-3AD203B41FA5}">
                      <a16:colId xmlns:a16="http://schemas.microsoft.com/office/drawing/2014/main" val="2771099388"/>
                    </a:ext>
                  </a:extLst>
                </a:gridCol>
                <a:gridCol w="1491528">
                  <a:extLst>
                    <a:ext uri="{9D8B030D-6E8A-4147-A177-3AD203B41FA5}">
                      <a16:colId xmlns:a16="http://schemas.microsoft.com/office/drawing/2014/main" val="196736624"/>
                    </a:ext>
                  </a:extLst>
                </a:gridCol>
                <a:gridCol w="3967658">
                  <a:extLst>
                    <a:ext uri="{9D8B030D-6E8A-4147-A177-3AD203B41FA5}">
                      <a16:colId xmlns:a16="http://schemas.microsoft.com/office/drawing/2014/main" val="1635672156"/>
                    </a:ext>
                  </a:extLst>
                </a:gridCol>
              </a:tblGrid>
              <a:tr h="37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Project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외교부 독도 홈페이지 리뉴얼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우민주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8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Header / Footer </a:t>
                      </a:r>
                      <a:r>
                        <a:rPr lang="ko-KR" altLang="en-US" dirty="0"/>
                        <a:t>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36607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EFE741-E5DF-4296-B404-B68789C6C5B5}"/>
              </a:ext>
            </a:extLst>
          </p:cNvPr>
          <p:cNvGraphicFramePr>
            <a:graphicFrameLocks noGrp="1"/>
          </p:cNvGraphicFramePr>
          <p:nvPr/>
        </p:nvGraphicFramePr>
        <p:xfrm>
          <a:off x="587827" y="1525209"/>
          <a:ext cx="10918371" cy="4842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30">
                  <a:extLst>
                    <a:ext uri="{9D8B030D-6E8A-4147-A177-3AD203B41FA5}">
                      <a16:colId xmlns:a16="http://schemas.microsoft.com/office/drawing/2014/main" val="3746107964"/>
                    </a:ext>
                  </a:extLst>
                </a:gridCol>
                <a:gridCol w="1975756">
                  <a:extLst>
                    <a:ext uri="{9D8B030D-6E8A-4147-A177-3AD203B41FA5}">
                      <a16:colId xmlns:a16="http://schemas.microsoft.com/office/drawing/2014/main" val="1673306471"/>
                    </a:ext>
                  </a:extLst>
                </a:gridCol>
                <a:gridCol w="5459185">
                  <a:extLst>
                    <a:ext uri="{9D8B030D-6E8A-4147-A177-3AD203B41FA5}">
                      <a16:colId xmlns:a16="http://schemas.microsoft.com/office/drawing/2014/main" val="2675573917"/>
                    </a:ext>
                  </a:extLst>
                </a:gridCol>
              </a:tblGrid>
              <a:tr h="43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Screen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990257"/>
                  </a:ext>
                </a:extLst>
              </a:tr>
              <a:tr h="2629418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79163"/>
                  </a:ext>
                </a:extLst>
              </a:tr>
              <a:tr h="4621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반응형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23557"/>
                  </a:ext>
                </a:extLst>
              </a:tr>
              <a:tr h="1314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6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22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61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EZ_DESIGN</dc:creator>
  <cp:lastModifiedBy>EZ_DESIGN</cp:lastModifiedBy>
  <cp:revision>3</cp:revision>
  <dcterms:created xsi:type="dcterms:W3CDTF">2022-07-06T05:23:02Z</dcterms:created>
  <dcterms:modified xsi:type="dcterms:W3CDTF">2022-07-06T09:27:55Z</dcterms:modified>
</cp:coreProperties>
</file>