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FABAB"/>
    <a:srgbClr val="DAE3F3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C88F-212A-47B2-8391-7C6311A463C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4ED5-EE75-4152-8208-99548ACA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818E-E846-44DB-ACA2-EECA3588B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08158-9902-42F5-B8EC-A8AB612AB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D525-C243-4E48-8A72-87942FF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265FC-A20F-40AA-A748-0080974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734D4-B22A-4FCD-B97F-784B7A49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E7B-AE03-4B07-96EF-66D8148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4108B-D8BB-4F0F-8DA0-7180BD6B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2AE7-771A-4789-B1B8-7E3B4DC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500FB-182C-4582-AABE-DEDB56D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D8706-B1E6-4331-9178-707C4C0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E5798-B27A-4417-A89B-05A8F3B7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27F0B-0433-43DC-9A9E-AA643E360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AEB39-752B-423A-9795-C83E5310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AE0D1-A50E-4753-A542-4369D8D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86754-4CDE-4E4A-9C45-4685355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3F7B-1572-4697-A730-5366C56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E4AC-BBBA-49B9-8C7C-4C90BA6F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42CC7-FE73-4E31-A246-5A011CF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5C4F4-A974-4AF0-9EBA-BFDC2CF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2418D-4B5E-4499-83F8-0172DFB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531D3-DA3B-4F6C-A355-5083DE46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A9A6E-524D-452F-AD8C-3FE9E968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005B1-2FE7-4D93-B03C-4092032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DD324-4ED0-4D16-93EE-1205652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A83E4-09D7-41E3-B954-83549F82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C148-A98F-4D6B-AE5A-7CEEA25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5C152-5D22-428D-9E42-83BCB5A6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AE82-4662-4A1E-926C-5A427DDB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13B86-07AB-497A-BEB8-534730A2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180F7-2A67-4EEA-ABC7-1E4AC11D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165E9-327E-4DAF-BC95-8C520FA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6429-E404-4DD2-89BA-D675440D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F5E04-E874-4B74-A202-1E04B3C5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4263F-7DBE-4C8B-A2D3-51B28AAD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0CCC5-368D-4C46-A10E-06876B02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5468-1405-495C-9AB7-21DA868D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133BB-6B3C-4965-A467-F9C8D541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B4C1C-C0BB-432F-9A48-0877EEB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6400C8-2B93-4E3A-925B-E2DEA39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8276F-EC9E-486E-BF11-FCE463D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3FC2C-8A41-4B10-BB9E-BD6F0FC9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23B19-3B39-4570-B0F1-9B0A828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FF00E-29C4-4552-BCE7-D4A7806E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1EC0A-7ACD-42EA-B503-CD8216A5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5B3B03-4801-43FA-9590-661810C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BC47C-672F-40C2-9020-04ACCC6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A9F1-2907-433B-AAF6-97375267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E84E-2549-4D2A-A70F-AD8401E4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7950F-2967-4D16-887F-48019C25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D2CB4-76D7-4382-8B53-0A42E6F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66736-0750-4768-81ED-359EC4F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C896C-9895-41BC-A33D-F4E9733B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F814-A280-4EE3-9E20-2A47424A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20E76-B607-45A8-9E4D-84714D6B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5711-BEF5-414A-8975-77B3AF60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4409D-5FEE-40BC-8989-818CC1E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75CBC-1201-4B0D-AB24-5E27946F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E36D-72AF-4C51-B6EF-703CAAC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F31E7-DFC9-40FD-8EE3-D65D3358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06066-E190-4BF3-B7BC-9865102B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6592-18B1-4769-978D-28E6B0434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2F9-10AC-4CF7-BBBC-3C69A5BF8B5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C083E-4150-43DF-ABAF-871606F0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09E67-CCFF-490D-A200-9C32DE5E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CF2F8-D40E-49CD-B58D-4A0B1D8E5DCF}"/>
              </a:ext>
            </a:extLst>
          </p:cNvPr>
          <p:cNvSpPr txBox="1"/>
          <p:nvPr/>
        </p:nvSpPr>
        <p:spPr>
          <a:xfrm>
            <a:off x="5171708" y="2515773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UI </a:t>
            </a:r>
            <a:r>
              <a:rPr lang="ko-KR" altLang="en-US" sz="3000" dirty="0"/>
              <a:t>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B105-A6A7-4783-90ED-FB592A4278BC}"/>
              </a:ext>
            </a:extLst>
          </p:cNvPr>
          <p:cNvSpPr txBox="1"/>
          <p:nvPr/>
        </p:nvSpPr>
        <p:spPr>
          <a:xfrm>
            <a:off x="3993500" y="385389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외교부 독도 홈페이지 리뉴얼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65E542-EC56-48AE-80CE-EED56022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15302"/>
              </p:ext>
            </p:extLst>
          </p:nvPr>
        </p:nvGraphicFramePr>
        <p:xfrm>
          <a:off x="4064000" y="4800600"/>
          <a:ext cx="4064000" cy="921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3925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8883547"/>
                    </a:ext>
                  </a:extLst>
                </a:gridCol>
              </a:tblGrid>
              <a:tr h="307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2022.07.06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4120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2022.07.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70022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우민주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4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65827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우민주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Main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Header / Footer </a:t>
                      </a:r>
                      <a:r>
                        <a:rPr lang="ko-KR" altLang="en-US" sz="14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Header, Footer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2224"/>
              </p:ext>
            </p:extLst>
          </p:nvPr>
        </p:nvGraphicFramePr>
        <p:xfrm>
          <a:off x="587827" y="1525209"/>
          <a:ext cx="10918372" cy="5190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09864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549322">
                  <a:extLst>
                    <a:ext uri="{9D8B030D-6E8A-4147-A177-3AD203B41FA5}">
                      <a16:colId xmlns:a16="http://schemas.microsoft.com/office/drawing/2014/main" val="405836807"/>
                    </a:ext>
                  </a:extLst>
                </a:gridCol>
              </a:tblGrid>
              <a:tr h="3702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308884">
                <a:tc rowSpan="1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화면설명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외교부 독도 홈페이지 메인 </a:t>
                      </a:r>
                      <a:r>
                        <a:rPr lang="en-US" altLang="ko-KR" sz="1000" baseline="0" dirty="0"/>
                        <a:t>header, nav, footer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높이 </a:t>
                      </a:r>
                      <a:r>
                        <a:rPr lang="en-US" altLang="ko-KR" sz="1000" baseline="0" dirty="0"/>
                        <a:t>40px</a:t>
                      </a:r>
                      <a:r>
                        <a:rPr lang="ko-KR" altLang="en-US" sz="1000" baseline="0" dirty="0"/>
                        <a:t>의 </a:t>
                      </a:r>
                      <a:r>
                        <a:rPr lang="en-US" altLang="ko-KR" sz="1000" baseline="0" dirty="0"/>
                        <a:t>Header</a:t>
                      </a:r>
                      <a:r>
                        <a:rPr lang="ko-KR" altLang="en-US" sz="1000" baseline="0" dirty="0"/>
                        <a:t>로 구성으로는 독도관련 짧은 글귀와 </a:t>
                      </a:r>
                      <a:r>
                        <a:rPr lang="en-US" altLang="ko-KR" sz="1000" baseline="0" dirty="0"/>
                        <a:t>, button, </a:t>
                      </a:r>
                      <a:r>
                        <a:rPr lang="ko-KR" altLang="en-US" sz="1000" baseline="0" dirty="0"/>
                        <a:t>검색어를 입력할 수 있는 검색창으로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02889"/>
                  </a:ext>
                </a:extLst>
              </a:tr>
              <a:tr h="286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1-1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영어로 번역된 홈페이지로 이동시키는 </a:t>
                      </a:r>
                      <a:r>
                        <a:rPr lang="en-US" altLang="ko-KR" sz="1000" baseline="0" dirty="0"/>
                        <a:t>button(</a:t>
                      </a:r>
                      <a:r>
                        <a:rPr lang="ko-KR" altLang="en-US" sz="1000" baseline="0" dirty="0"/>
                        <a:t>구현예정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2756"/>
                  </a:ext>
                </a:extLst>
              </a:tr>
              <a:tr h="278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1-2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검색어를 입력할 수 있는 검색창으로 돋보기 아이콘 클릭 시 해당 검색내용 나열</a:t>
                      </a:r>
                      <a:r>
                        <a:rPr lang="en-US" altLang="ko-KR" sz="1000" baseline="0" dirty="0"/>
                        <a:t>(</a:t>
                      </a:r>
                      <a:r>
                        <a:rPr lang="ko-KR" altLang="en-US" sz="1000" baseline="0" dirty="0"/>
                        <a:t>구현예정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0424"/>
                  </a:ext>
                </a:extLst>
              </a:tr>
              <a:tr h="298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Logo</a:t>
                      </a:r>
                      <a:r>
                        <a:rPr lang="ko-KR" altLang="en-US" sz="1000" baseline="0" dirty="0"/>
                        <a:t>와 </a:t>
                      </a:r>
                      <a:r>
                        <a:rPr lang="en-US" altLang="ko-KR" sz="1000" baseline="0" dirty="0"/>
                        <a:t>Nav</a:t>
                      </a:r>
                      <a:r>
                        <a:rPr lang="ko-KR" altLang="en-US" sz="1000" baseline="0" dirty="0"/>
                        <a:t>를 </a:t>
                      </a:r>
                      <a:r>
                        <a:rPr lang="en-US" altLang="ko-KR" sz="1000" baseline="0" dirty="0"/>
                        <a:t>section_1</a:t>
                      </a:r>
                      <a:r>
                        <a:rPr lang="ko-KR" altLang="en-US" sz="1000" baseline="0" dirty="0"/>
                        <a:t>상단에 </a:t>
                      </a:r>
                      <a:r>
                        <a:rPr lang="en-US" altLang="ko-KR" sz="1000" baseline="0" dirty="0"/>
                        <a:t>Float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037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2-1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Nav</a:t>
                      </a:r>
                      <a:r>
                        <a:rPr lang="ko-KR" altLang="en-US" sz="1000" baseline="0" dirty="0"/>
                        <a:t>를 크게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가지로 구분하여 </a:t>
                      </a:r>
                      <a:r>
                        <a:rPr lang="en-US" altLang="ko-KR" sz="1000" baseline="0" dirty="0"/>
                        <a:t>Row</a:t>
                      </a:r>
                      <a:r>
                        <a:rPr lang="ko-KR" altLang="en-US" sz="1000" baseline="0" dirty="0"/>
                        <a:t>로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95852"/>
                  </a:ext>
                </a:extLst>
              </a:tr>
              <a:tr h="158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2-2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마우스 </a:t>
                      </a:r>
                      <a:r>
                        <a:rPr lang="en-US" altLang="ko-KR" sz="1000" baseline="0" dirty="0"/>
                        <a:t>Hover</a:t>
                      </a:r>
                      <a:r>
                        <a:rPr lang="ko-KR" altLang="en-US" sz="1000" baseline="0" dirty="0"/>
                        <a:t>시 </a:t>
                      </a:r>
                      <a:r>
                        <a:rPr lang="en-US" altLang="ko-KR" sz="1000" baseline="0" dirty="0"/>
                        <a:t>Sub nav </a:t>
                      </a:r>
                      <a:r>
                        <a:rPr lang="ko-KR" altLang="en-US" sz="1000" baseline="0" dirty="0"/>
                        <a:t>전체가 부드럽게 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92234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3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Footer</a:t>
                      </a:r>
                      <a:r>
                        <a:rPr lang="ko-KR" altLang="en-US" sz="1000" baseline="0" dirty="0"/>
                        <a:t>의 구성으로 </a:t>
                      </a:r>
                      <a:r>
                        <a:rPr lang="en-US" altLang="ko-KR" sz="1000" baseline="0" dirty="0"/>
                        <a:t>Logo</a:t>
                      </a:r>
                      <a:r>
                        <a:rPr lang="ko-KR" altLang="en-US" sz="1000" baseline="0" dirty="0"/>
                        <a:t>와 주소 및 </a:t>
                      </a:r>
                      <a:r>
                        <a:rPr lang="en-US" altLang="ko-KR" sz="1000" baseline="0" dirty="0"/>
                        <a:t>copyright , SNS</a:t>
                      </a:r>
                      <a:r>
                        <a:rPr lang="ko-KR" altLang="en-US" sz="1000" baseline="0" dirty="0"/>
                        <a:t>아이콘을 </a:t>
                      </a:r>
                      <a:r>
                        <a:rPr lang="en-US" altLang="ko-KR" sz="1000" baseline="0" dirty="0"/>
                        <a:t>Row</a:t>
                      </a:r>
                      <a:r>
                        <a:rPr lang="ko-KR" altLang="en-US" sz="1000" baseline="0" dirty="0"/>
                        <a:t>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9516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3-1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SNS</a:t>
                      </a:r>
                      <a:r>
                        <a:rPr lang="ko-KR" altLang="en-US" sz="1000" baseline="0" dirty="0"/>
                        <a:t>아이콘은 </a:t>
                      </a:r>
                      <a:r>
                        <a:rPr lang="en-US" altLang="ko-KR" sz="1000" baseline="0" dirty="0"/>
                        <a:t>Row</a:t>
                      </a:r>
                      <a:r>
                        <a:rPr lang="ko-KR" altLang="en-US" sz="1000" baseline="0" dirty="0"/>
                        <a:t>로 배열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클릭 시 외교부 공식 </a:t>
                      </a:r>
                      <a:r>
                        <a:rPr lang="en-US" altLang="ko-KR" sz="1000" baseline="0" dirty="0"/>
                        <a:t>SNS</a:t>
                      </a:r>
                      <a:r>
                        <a:rPr lang="ko-KR" altLang="en-US" sz="1000" baseline="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75704"/>
                  </a:ext>
                </a:extLst>
              </a:tr>
              <a:tr h="319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219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기존 글귀 및 </a:t>
                      </a:r>
                      <a:r>
                        <a:rPr lang="en-US" altLang="ko-KR" sz="1000" baseline="0" dirty="0"/>
                        <a:t>button, </a:t>
                      </a:r>
                      <a:r>
                        <a:rPr lang="ko-KR" altLang="en-US" sz="1000" baseline="0" dirty="0"/>
                        <a:t>검색창을 숨김 처리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후</a:t>
                      </a:r>
                      <a:r>
                        <a:rPr lang="en-US" altLang="ko-KR" sz="1000" baseline="0" dirty="0"/>
                        <a:t> Logo </a:t>
                      </a:r>
                      <a:r>
                        <a:rPr lang="ko-KR" altLang="en-US" sz="1000" baseline="0" dirty="0"/>
                        <a:t>왼쪽에 배치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오른쪽에 메뉴아이콘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  <a:tr h="32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1-3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메뉴 아이콘 클릭 시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②번 화면 창이 왼쪽에서 오른쪽으로 부드럽게 </a:t>
                      </a:r>
                      <a:endParaRPr lang="en-US" altLang="ko-KR" sz="1000" baseline="0" dirty="0"/>
                    </a:p>
                    <a:p>
                      <a:pPr algn="l" latinLnBrk="1"/>
                      <a:r>
                        <a:rPr lang="ko-KR" altLang="en-US" sz="1000" baseline="0" dirty="0"/>
                        <a:t>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69810"/>
                  </a:ext>
                </a:extLst>
              </a:tr>
              <a:tr h="22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2-1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Nav</a:t>
                      </a:r>
                      <a:r>
                        <a:rPr lang="ko-KR" altLang="en-US" sz="1000" baseline="0" dirty="0"/>
                        <a:t>를 </a:t>
                      </a:r>
                      <a:r>
                        <a:rPr lang="en-US" altLang="ko-KR" sz="1000" baseline="0" dirty="0"/>
                        <a:t>Column</a:t>
                      </a:r>
                      <a:r>
                        <a:rPr lang="ko-KR" altLang="en-US" sz="1000" baseline="0" dirty="0"/>
                        <a:t>으로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22006"/>
                  </a:ext>
                </a:extLst>
              </a:tr>
              <a:tr h="164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2-2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Nav </a:t>
                      </a:r>
                      <a:r>
                        <a:rPr lang="ko-KR" altLang="en-US" sz="1000" baseline="0" dirty="0"/>
                        <a:t>클릭 시 아코디언 방식으로 부드럽게 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7722"/>
                  </a:ext>
                </a:extLst>
              </a:tr>
              <a:tr h="150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2-3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클릭 시</a:t>
                      </a:r>
                      <a:r>
                        <a:rPr lang="en-US" altLang="ko-KR" sz="1000" baseline="0" dirty="0"/>
                        <a:t>, Nav</a:t>
                      </a:r>
                      <a:r>
                        <a:rPr lang="ko-KR" altLang="en-US" sz="1000" baseline="0" dirty="0"/>
                        <a:t>창이 오른쪽에서 왼쪽으로 부드럽게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17056"/>
                  </a:ext>
                </a:extLst>
              </a:tr>
              <a:tr h="150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3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반응형 규격에 맞게 </a:t>
                      </a:r>
                      <a:r>
                        <a:rPr lang="en-US" altLang="ko-KR" sz="1000" baseline="0" dirty="0"/>
                        <a:t>Logo</a:t>
                      </a:r>
                      <a:r>
                        <a:rPr lang="ko-KR" altLang="en-US" sz="1000" baseline="0" dirty="0"/>
                        <a:t>로 상단에 위치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나머지 하단에 </a:t>
                      </a:r>
                      <a:r>
                        <a:rPr lang="en-US" altLang="ko-KR" sz="1000" baseline="0" dirty="0"/>
                        <a:t>Row</a:t>
                      </a:r>
                      <a:r>
                        <a:rPr lang="ko-KR" altLang="en-US" sz="1000" baseline="0" dirty="0"/>
                        <a:t>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7111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08E1B4-0D9C-4034-9F4D-E78538EC38A8}"/>
              </a:ext>
            </a:extLst>
          </p:cNvPr>
          <p:cNvSpPr/>
          <p:nvPr/>
        </p:nvSpPr>
        <p:spPr>
          <a:xfrm>
            <a:off x="805218" y="2156346"/>
            <a:ext cx="2934269" cy="259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B0AA4F-A3C3-4FBC-9E20-721AFA524100}"/>
              </a:ext>
            </a:extLst>
          </p:cNvPr>
          <p:cNvSpPr/>
          <p:nvPr/>
        </p:nvSpPr>
        <p:spPr>
          <a:xfrm>
            <a:off x="2474990" y="2225887"/>
            <a:ext cx="340116" cy="120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0275D-4E42-4A63-87B6-0D3A3D57CD9F}"/>
              </a:ext>
            </a:extLst>
          </p:cNvPr>
          <p:cNvSpPr/>
          <p:nvPr/>
        </p:nvSpPr>
        <p:spPr>
          <a:xfrm>
            <a:off x="2953753" y="2212222"/>
            <a:ext cx="529114" cy="14755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31CF08-8762-4B96-A6DE-249A5014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0167" y="2236014"/>
            <a:ext cx="97160" cy="999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12BC6B-7A88-4636-BAB1-8C71BC06D820}"/>
              </a:ext>
            </a:extLst>
          </p:cNvPr>
          <p:cNvSpPr/>
          <p:nvPr/>
        </p:nvSpPr>
        <p:spPr>
          <a:xfrm>
            <a:off x="805218" y="5100432"/>
            <a:ext cx="3096222" cy="52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EF1DFE-D9D7-4821-A12A-CE9D33906910}"/>
              </a:ext>
            </a:extLst>
          </p:cNvPr>
          <p:cNvSpPr/>
          <p:nvPr/>
        </p:nvSpPr>
        <p:spPr>
          <a:xfrm>
            <a:off x="910590" y="5333223"/>
            <a:ext cx="647700" cy="1810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539F4D8A-AB50-4FD6-B45B-EB6EA4E7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148" y="5221656"/>
            <a:ext cx="101903" cy="101903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693754-6C9A-4200-86AD-2D22E923D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173" y="5227320"/>
            <a:ext cx="108269" cy="9623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D34A339-BA6A-4DA0-B0F3-F74AD6C91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4564" y="5221656"/>
            <a:ext cx="68289" cy="10926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E77925-6A46-437B-8542-89E01C38D127}"/>
              </a:ext>
            </a:extLst>
          </p:cNvPr>
          <p:cNvGrpSpPr/>
          <p:nvPr/>
        </p:nvGrpSpPr>
        <p:grpSpPr>
          <a:xfrm>
            <a:off x="876300" y="2236014"/>
            <a:ext cx="716280" cy="123764"/>
            <a:chOff x="876300" y="2236014"/>
            <a:chExt cx="716280" cy="12376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0BFCA8-35DE-42D0-BFFE-0902C5F5FA3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BA8F34-6977-455E-B4CD-C3A3E9BFF5F0}"/>
                </a:ext>
              </a:extLst>
            </p:cNvPr>
            <p:cNvSpPr/>
            <p:nvPr/>
          </p:nvSpPr>
          <p:spPr>
            <a:xfrm>
              <a:off x="876300" y="2236014"/>
              <a:ext cx="716280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5FB2E44-EEB8-4A65-9CDD-14E9E3A51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BB43B310-83BC-485F-9E5B-F504FF50554A}"/>
              </a:ext>
            </a:extLst>
          </p:cNvPr>
          <p:cNvSpPr/>
          <p:nvPr/>
        </p:nvSpPr>
        <p:spPr>
          <a:xfrm>
            <a:off x="1900163" y="2026692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8BE894-354D-43DB-8F05-D958C338EB56}"/>
              </a:ext>
            </a:extLst>
          </p:cNvPr>
          <p:cNvSpPr/>
          <p:nvPr/>
        </p:nvSpPr>
        <p:spPr>
          <a:xfrm>
            <a:off x="904875" y="2486025"/>
            <a:ext cx="520700" cy="155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19C9B2-7DAE-4E81-87B6-D98651728B22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2953753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A9DAC8-B579-44CC-BE3E-8AEC4224CC95}"/>
              </a:ext>
            </a:extLst>
          </p:cNvPr>
          <p:cNvSpPr/>
          <p:nvPr/>
        </p:nvSpPr>
        <p:spPr>
          <a:xfrm>
            <a:off x="2598641" y="2478310"/>
            <a:ext cx="297656" cy="791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31D5CE-F663-44C2-9BB2-9DFB05A58960}"/>
              </a:ext>
            </a:extLst>
          </p:cNvPr>
          <p:cNvSpPr/>
          <p:nvPr/>
        </p:nvSpPr>
        <p:spPr>
          <a:xfrm>
            <a:off x="2957974" y="2478310"/>
            <a:ext cx="297657" cy="791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7B5D48-D54A-4631-9B52-975C86F10C6B}"/>
              </a:ext>
            </a:extLst>
          </p:cNvPr>
          <p:cNvSpPr/>
          <p:nvPr/>
        </p:nvSpPr>
        <p:spPr>
          <a:xfrm>
            <a:off x="3334323" y="2486025"/>
            <a:ext cx="293369" cy="791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87F38B-BDF8-4376-BA71-3766B80C47C1}"/>
              </a:ext>
            </a:extLst>
          </p:cNvPr>
          <p:cNvSpPr txBox="1"/>
          <p:nvPr/>
        </p:nvSpPr>
        <p:spPr>
          <a:xfrm>
            <a:off x="740448" y="1995076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EE29FF-76FD-4EC3-A5D2-4A31BB7ED23A}"/>
              </a:ext>
            </a:extLst>
          </p:cNvPr>
          <p:cNvSpPr txBox="1"/>
          <p:nvPr/>
        </p:nvSpPr>
        <p:spPr>
          <a:xfrm>
            <a:off x="734349" y="4943721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Footer</a:t>
            </a:r>
            <a:endParaRPr lang="ko-KR" altLang="en-US" sz="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9902DBA-27B8-4B10-A9CD-6F7B175444EE}"/>
              </a:ext>
            </a:extLst>
          </p:cNvPr>
          <p:cNvSpPr/>
          <p:nvPr/>
        </p:nvSpPr>
        <p:spPr>
          <a:xfrm>
            <a:off x="1635467" y="4982208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9AF96E-2A6B-4A19-B96D-43023425ACB8}"/>
              </a:ext>
            </a:extLst>
          </p:cNvPr>
          <p:cNvSpPr/>
          <p:nvPr/>
        </p:nvSpPr>
        <p:spPr>
          <a:xfrm>
            <a:off x="4229100" y="2156346"/>
            <a:ext cx="1651000" cy="20343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8E1C8D-EA8D-4AB4-8586-B44A17FD6641}"/>
              </a:ext>
            </a:extLst>
          </p:cNvPr>
          <p:cNvSpPr/>
          <p:nvPr/>
        </p:nvSpPr>
        <p:spPr>
          <a:xfrm>
            <a:off x="4290394" y="2200872"/>
            <a:ext cx="457200" cy="1319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E027B8ED-8706-4C3D-BC65-5258B78E2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45" y="2200872"/>
            <a:ext cx="123345" cy="105724"/>
          </a:xfrm>
          <a:prstGeom prst="rect">
            <a:avLst/>
          </a:prstGeom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C07DFF-851E-4E12-90EA-30F5B6AC688A}"/>
              </a:ext>
            </a:extLst>
          </p:cNvPr>
          <p:cNvGrpSpPr/>
          <p:nvPr/>
        </p:nvGrpSpPr>
        <p:grpSpPr>
          <a:xfrm>
            <a:off x="4233494" y="2355544"/>
            <a:ext cx="928308" cy="1933045"/>
            <a:chOff x="4229100" y="2565178"/>
            <a:chExt cx="928308" cy="1933045"/>
          </a:xfrm>
          <a:solidFill>
            <a:schemeClr val="bg1">
              <a:lumMod val="65000"/>
            </a:schemeClr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225E200-D9BA-4723-9DA5-12993185A491}"/>
                </a:ext>
              </a:extLst>
            </p:cNvPr>
            <p:cNvSpPr/>
            <p:nvPr/>
          </p:nvSpPr>
          <p:spPr>
            <a:xfrm>
              <a:off x="4229100" y="2565178"/>
              <a:ext cx="928308" cy="1933045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CDDE8F6-7D74-4E52-8B73-CD0E3B2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966876" y="2631841"/>
              <a:ext cx="99971" cy="99971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7003A97-2996-44E8-A181-0441CFD848D4}"/>
                </a:ext>
              </a:extLst>
            </p:cNvPr>
            <p:cNvSpPr/>
            <p:nvPr/>
          </p:nvSpPr>
          <p:spPr>
            <a:xfrm>
              <a:off x="4290394" y="2649685"/>
              <a:ext cx="332406" cy="999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E276EC0-A179-49D5-99A5-D4CF7C036222}"/>
                </a:ext>
              </a:extLst>
            </p:cNvPr>
            <p:cNvSpPr/>
            <p:nvPr/>
          </p:nvSpPr>
          <p:spPr>
            <a:xfrm>
              <a:off x="4290394" y="2982781"/>
              <a:ext cx="293369" cy="7915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7683201-8B53-4CC8-90BF-0BC2328C1A45}"/>
                </a:ext>
              </a:extLst>
            </p:cNvPr>
            <p:cNvSpPr/>
            <p:nvPr/>
          </p:nvSpPr>
          <p:spPr>
            <a:xfrm>
              <a:off x="4290394" y="3255161"/>
              <a:ext cx="293369" cy="7915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51282DA-EB89-45F5-B760-31F5E46D9840}"/>
                </a:ext>
              </a:extLst>
            </p:cNvPr>
            <p:cNvSpPr/>
            <p:nvPr/>
          </p:nvSpPr>
          <p:spPr>
            <a:xfrm>
              <a:off x="4290394" y="3508227"/>
              <a:ext cx="293369" cy="7915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06931A6-BB35-45CC-BA16-7395A8E482EC}"/>
              </a:ext>
            </a:extLst>
          </p:cNvPr>
          <p:cNvSpPr/>
          <p:nvPr/>
        </p:nvSpPr>
        <p:spPr>
          <a:xfrm>
            <a:off x="4188127" y="5002884"/>
            <a:ext cx="1651000" cy="6413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E8D21D1-C8E9-4C11-93F3-B0ED6794C784}"/>
              </a:ext>
            </a:extLst>
          </p:cNvPr>
          <p:cNvSpPr/>
          <p:nvPr/>
        </p:nvSpPr>
        <p:spPr>
          <a:xfrm>
            <a:off x="4239531" y="5062375"/>
            <a:ext cx="457200" cy="1319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3" name="그래픽 92">
            <a:extLst>
              <a:ext uri="{FF2B5EF4-FFF2-40B4-BE49-F238E27FC236}">
                <a16:creationId xmlns:a16="http://schemas.microsoft.com/office/drawing/2014/main" id="{63EC3AA6-E769-468A-AE26-64628520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3555" y="5472556"/>
            <a:ext cx="101903" cy="101903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id="{D2B7DCAF-2F90-4076-A55F-2B4924B7E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6712" y="5478220"/>
            <a:ext cx="108269" cy="96239"/>
          </a:xfrm>
          <a:prstGeom prst="rect">
            <a:avLst/>
          </a:prstGeom>
        </p:spPr>
      </p:pic>
      <p:pic>
        <p:nvPicPr>
          <p:cNvPr id="95" name="그래픽 94">
            <a:extLst>
              <a:ext uri="{FF2B5EF4-FFF2-40B4-BE49-F238E27FC236}">
                <a16:creationId xmlns:a16="http://schemas.microsoft.com/office/drawing/2014/main" id="{318C7DAE-F506-4EB8-ABC6-EA44E7E7B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8240" y="5472556"/>
            <a:ext cx="68289" cy="109263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FA670EFF-C714-4A2C-8E6B-4F004EECDC8D}"/>
              </a:ext>
            </a:extLst>
          </p:cNvPr>
          <p:cNvSpPr/>
          <p:nvPr/>
        </p:nvSpPr>
        <p:spPr>
          <a:xfrm>
            <a:off x="5021255" y="2007409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83AC668-BFCD-4945-BC0D-845509A33DD4}"/>
              </a:ext>
            </a:extLst>
          </p:cNvPr>
          <p:cNvGrpSpPr/>
          <p:nvPr/>
        </p:nvGrpSpPr>
        <p:grpSpPr>
          <a:xfrm>
            <a:off x="1690096" y="5356974"/>
            <a:ext cx="1060723" cy="123764"/>
            <a:chOff x="876299" y="2236014"/>
            <a:chExt cx="1060723" cy="123764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DE1D634-7791-4F7D-92D7-C47DBE4052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1060722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3BAC1A-DCAD-4106-99E3-BD31226B6883}"/>
                </a:ext>
              </a:extLst>
            </p:cNvPr>
            <p:cNvSpPr/>
            <p:nvPr/>
          </p:nvSpPr>
          <p:spPr>
            <a:xfrm>
              <a:off x="876299" y="2236014"/>
              <a:ext cx="1060723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8F9AD0A-A65B-48A7-BB2B-F79ED27F5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44241"/>
              <a:ext cx="1057372" cy="1155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63A5EE-DEA7-43C2-9446-959BDE43DAE7}"/>
              </a:ext>
            </a:extLst>
          </p:cNvPr>
          <p:cNvGrpSpPr/>
          <p:nvPr/>
        </p:nvGrpSpPr>
        <p:grpSpPr>
          <a:xfrm>
            <a:off x="4250629" y="5450695"/>
            <a:ext cx="716280" cy="123764"/>
            <a:chOff x="876300" y="2236014"/>
            <a:chExt cx="716280" cy="123764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FF36F51-9401-438F-B3CB-321F1A045EF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C924D4F-D610-43AE-A8A8-94A09BB7FAF0}"/>
                </a:ext>
              </a:extLst>
            </p:cNvPr>
            <p:cNvSpPr/>
            <p:nvPr/>
          </p:nvSpPr>
          <p:spPr>
            <a:xfrm>
              <a:off x="876300" y="2236014"/>
              <a:ext cx="716280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F825069-4FFE-4C62-A5BA-66813EA7D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0798148-CECD-47B2-904F-20757F52E9BB}"/>
              </a:ext>
            </a:extLst>
          </p:cNvPr>
          <p:cNvSpPr txBox="1"/>
          <p:nvPr/>
        </p:nvSpPr>
        <p:spPr>
          <a:xfrm>
            <a:off x="4145922" y="1989575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699113-D018-44A1-A3DE-06A7A34FCEA2}"/>
              </a:ext>
            </a:extLst>
          </p:cNvPr>
          <p:cNvSpPr txBox="1"/>
          <p:nvPr/>
        </p:nvSpPr>
        <p:spPr>
          <a:xfrm>
            <a:off x="4115934" y="4807523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Footer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DE5D9-4629-4199-8B10-11643E3D45B6}"/>
              </a:ext>
            </a:extLst>
          </p:cNvPr>
          <p:cNvSpPr/>
          <p:nvPr/>
        </p:nvSpPr>
        <p:spPr>
          <a:xfrm>
            <a:off x="805218" y="2415654"/>
            <a:ext cx="2934269" cy="9365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4B6C334-80E0-42DC-B5BF-5DD5ACC7948B}"/>
              </a:ext>
            </a:extLst>
          </p:cNvPr>
          <p:cNvSpPr/>
          <p:nvPr/>
        </p:nvSpPr>
        <p:spPr>
          <a:xfrm>
            <a:off x="611604" y="2421240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D78F57-01FD-4F3E-988B-85F88A9D5AAE}"/>
              </a:ext>
            </a:extLst>
          </p:cNvPr>
          <p:cNvSpPr/>
          <p:nvPr/>
        </p:nvSpPr>
        <p:spPr>
          <a:xfrm>
            <a:off x="2590842" y="2610094"/>
            <a:ext cx="1034915" cy="396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C1FA0A1-28E5-4534-A53B-5E11BD31D6F7}"/>
              </a:ext>
            </a:extLst>
          </p:cNvPr>
          <p:cNvGrpSpPr/>
          <p:nvPr/>
        </p:nvGrpSpPr>
        <p:grpSpPr>
          <a:xfrm>
            <a:off x="2645048" y="2674277"/>
            <a:ext cx="251857" cy="243085"/>
            <a:chOff x="2644750" y="2644346"/>
            <a:chExt cx="251857" cy="2430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4799478-E51E-4DF7-9B1C-991A7CEDFE17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DA90B9-32D3-4692-8896-0D1162457008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4469FBE-E0E0-4D28-88FD-3D66183A391E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F8ACFFE-CCDC-4A98-9E8F-F8462D633D70}"/>
              </a:ext>
            </a:extLst>
          </p:cNvPr>
          <p:cNvGrpSpPr/>
          <p:nvPr/>
        </p:nvGrpSpPr>
        <p:grpSpPr>
          <a:xfrm>
            <a:off x="2998114" y="2674277"/>
            <a:ext cx="251857" cy="243085"/>
            <a:chOff x="2644750" y="2644346"/>
            <a:chExt cx="251857" cy="24308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3382A7-8BB3-49DD-9CE7-A9963B42E3E0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97FD675-614F-44B4-AB67-3F6A3E2ED313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2C48E45-C3D7-4399-8277-88DBBCEBE97D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39322BC-D171-4104-BF34-8542103B66FD}"/>
              </a:ext>
            </a:extLst>
          </p:cNvPr>
          <p:cNvGrpSpPr/>
          <p:nvPr/>
        </p:nvGrpSpPr>
        <p:grpSpPr>
          <a:xfrm>
            <a:off x="3327226" y="2674277"/>
            <a:ext cx="251857" cy="243085"/>
            <a:chOff x="2644750" y="2644346"/>
            <a:chExt cx="251857" cy="24308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D2CA36F-CF13-4920-A2BE-97E15BD26C01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A4AD133-5F81-402F-8F26-14F0B3514996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ACE3B87-03F9-488D-84A4-9603C8E2BA2D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F112C368-7CBE-4410-8106-BD59648CC5D2}"/>
              </a:ext>
            </a:extLst>
          </p:cNvPr>
          <p:cNvSpPr/>
          <p:nvPr/>
        </p:nvSpPr>
        <p:spPr>
          <a:xfrm>
            <a:off x="4790413" y="3448973"/>
            <a:ext cx="681567" cy="999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B331DFA-F125-42FC-9B29-E6AC8D3A3726}"/>
              </a:ext>
            </a:extLst>
          </p:cNvPr>
          <p:cNvSpPr/>
          <p:nvPr/>
        </p:nvSpPr>
        <p:spPr>
          <a:xfrm>
            <a:off x="4674204" y="3369304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C0B61B-7FE2-408E-A4BE-3F035374A3CD}"/>
              </a:ext>
            </a:extLst>
          </p:cNvPr>
          <p:cNvCxnSpPr>
            <a:cxnSpLocks/>
          </p:cNvCxnSpPr>
          <p:nvPr/>
        </p:nvCxnSpPr>
        <p:spPr>
          <a:xfrm>
            <a:off x="2473716" y="2225887"/>
            <a:ext cx="345684" cy="11726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46F487-AAC7-4CDF-9783-DBA38367C436}"/>
              </a:ext>
            </a:extLst>
          </p:cNvPr>
          <p:cNvCxnSpPr>
            <a:cxnSpLocks/>
          </p:cNvCxnSpPr>
          <p:nvPr/>
        </p:nvCxnSpPr>
        <p:spPr>
          <a:xfrm flipV="1">
            <a:off x="2473716" y="2225887"/>
            <a:ext cx="341390" cy="114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149D10-881C-4A6B-A650-B29A06ABDB1A}"/>
              </a:ext>
            </a:extLst>
          </p:cNvPr>
          <p:cNvSpPr txBox="1"/>
          <p:nvPr/>
        </p:nvSpPr>
        <p:spPr>
          <a:xfrm>
            <a:off x="775613" y="3180063"/>
            <a:ext cx="64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66EBDD-66B4-4157-9753-313E6758DC9C}"/>
              </a:ext>
            </a:extLst>
          </p:cNvPr>
          <p:cNvGrpSpPr/>
          <p:nvPr/>
        </p:nvGrpSpPr>
        <p:grpSpPr>
          <a:xfrm>
            <a:off x="2492070" y="1956321"/>
            <a:ext cx="360996" cy="259308"/>
            <a:chOff x="2492070" y="1956321"/>
            <a:chExt cx="360996" cy="25930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02E915B-FE41-4BBD-AFCB-87D28C4EB473}"/>
                </a:ext>
              </a:extLst>
            </p:cNvPr>
            <p:cNvSpPr/>
            <p:nvPr/>
          </p:nvSpPr>
          <p:spPr>
            <a:xfrm>
              <a:off x="2540220" y="1956321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FC60B-E432-48E1-82EE-DD8A4DA4583D}"/>
                </a:ext>
              </a:extLst>
            </p:cNvPr>
            <p:cNvSpPr txBox="1"/>
            <p:nvPr/>
          </p:nvSpPr>
          <p:spPr>
            <a:xfrm>
              <a:off x="2492070" y="197827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1-1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6E8B61-4BD2-4376-9F0F-95EAEDCBC2C7}"/>
              </a:ext>
            </a:extLst>
          </p:cNvPr>
          <p:cNvGrpSpPr/>
          <p:nvPr/>
        </p:nvGrpSpPr>
        <p:grpSpPr>
          <a:xfrm>
            <a:off x="3366701" y="1946057"/>
            <a:ext cx="360996" cy="260914"/>
            <a:chOff x="3366701" y="1946057"/>
            <a:chExt cx="360996" cy="260914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3E9B17B-6FC2-429D-A0AD-6C391D95D3E7}"/>
                </a:ext>
              </a:extLst>
            </p:cNvPr>
            <p:cNvSpPr/>
            <p:nvPr/>
          </p:nvSpPr>
          <p:spPr>
            <a:xfrm>
              <a:off x="3414851" y="1946057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5E65BE-03D9-4550-8C49-7A5DF111D7BC}"/>
                </a:ext>
              </a:extLst>
            </p:cNvPr>
            <p:cNvSpPr txBox="1"/>
            <p:nvPr/>
          </p:nvSpPr>
          <p:spPr>
            <a:xfrm>
              <a:off x="3366701" y="1976139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1-2</a:t>
              </a:r>
              <a:endParaRPr lang="ko-KR" altLang="en-US" sz="9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495E20-82E7-45AD-9BC9-174E40466E6B}"/>
              </a:ext>
            </a:extLst>
          </p:cNvPr>
          <p:cNvGrpSpPr/>
          <p:nvPr/>
        </p:nvGrpSpPr>
        <p:grpSpPr>
          <a:xfrm>
            <a:off x="3574563" y="2633576"/>
            <a:ext cx="360996" cy="517528"/>
            <a:chOff x="3574563" y="2633576"/>
            <a:chExt cx="360996" cy="517528"/>
          </a:xfrm>
        </p:grpSpPr>
        <p:sp>
          <p:nvSpPr>
            <p:cNvPr id="88" name="화살표: 아래쪽 87">
              <a:extLst>
                <a:ext uri="{FF2B5EF4-FFF2-40B4-BE49-F238E27FC236}">
                  <a16:creationId xmlns:a16="http://schemas.microsoft.com/office/drawing/2014/main" id="{F260B1FC-7E32-44B6-B25F-F823719AD9FA}"/>
                </a:ext>
              </a:extLst>
            </p:cNvPr>
            <p:cNvSpPr/>
            <p:nvPr/>
          </p:nvSpPr>
          <p:spPr>
            <a:xfrm>
              <a:off x="3694101" y="2754864"/>
              <a:ext cx="106680" cy="39624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7B35839-C1AF-4F80-B8BD-B308ABA07D7A}"/>
                </a:ext>
              </a:extLst>
            </p:cNvPr>
            <p:cNvSpPr/>
            <p:nvPr/>
          </p:nvSpPr>
          <p:spPr>
            <a:xfrm>
              <a:off x="3622713" y="2633576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7617CC-4ADC-4003-8815-B4D73CE50A6D}"/>
                </a:ext>
              </a:extLst>
            </p:cNvPr>
            <p:cNvSpPr txBox="1"/>
            <p:nvPr/>
          </p:nvSpPr>
          <p:spPr>
            <a:xfrm>
              <a:off x="3574563" y="2644202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2-2</a:t>
              </a:r>
              <a:endParaRPr lang="ko-KR" altLang="en-US" sz="9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7267EE-5621-4C2F-9250-1084FE5937E6}"/>
              </a:ext>
            </a:extLst>
          </p:cNvPr>
          <p:cNvGrpSpPr/>
          <p:nvPr/>
        </p:nvGrpSpPr>
        <p:grpSpPr>
          <a:xfrm>
            <a:off x="3397138" y="4915245"/>
            <a:ext cx="360996" cy="259308"/>
            <a:chOff x="3397138" y="4915245"/>
            <a:chExt cx="360996" cy="259308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A80768E-B913-43F8-A2B3-EE37EB3AD05B}"/>
                </a:ext>
              </a:extLst>
            </p:cNvPr>
            <p:cNvSpPr/>
            <p:nvPr/>
          </p:nvSpPr>
          <p:spPr>
            <a:xfrm>
              <a:off x="3445288" y="4915245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AE17BA-D544-4FA5-8B3C-23C83B557D4F}"/>
                </a:ext>
              </a:extLst>
            </p:cNvPr>
            <p:cNvSpPr txBox="1"/>
            <p:nvPr/>
          </p:nvSpPr>
          <p:spPr>
            <a:xfrm>
              <a:off x="3397138" y="4943721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3-1</a:t>
              </a:r>
              <a:endParaRPr lang="ko-KR" altLang="en-US" sz="9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28C601F-85B7-4B80-A3BC-5F8A83AE606B}"/>
              </a:ext>
            </a:extLst>
          </p:cNvPr>
          <p:cNvGrpSpPr/>
          <p:nvPr/>
        </p:nvGrpSpPr>
        <p:grpSpPr>
          <a:xfrm>
            <a:off x="2222843" y="2455447"/>
            <a:ext cx="360996" cy="259308"/>
            <a:chOff x="2492070" y="1956321"/>
            <a:chExt cx="360996" cy="259308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946BC92-F28F-443C-871C-78FE4F8AD849}"/>
                </a:ext>
              </a:extLst>
            </p:cNvPr>
            <p:cNvSpPr/>
            <p:nvPr/>
          </p:nvSpPr>
          <p:spPr>
            <a:xfrm>
              <a:off x="2540220" y="1956321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2FB14C-721F-4E10-ABCD-E54B600CD26B}"/>
                </a:ext>
              </a:extLst>
            </p:cNvPr>
            <p:cNvSpPr txBox="1"/>
            <p:nvPr/>
          </p:nvSpPr>
          <p:spPr>
            <a:xfrm>
              <a:off x="2492070" y="197827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2-1</a:t>
              </a:r>
              <a:endParaRPr lang="ko-KR" altLang="en-US" sz="900" dirty="0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3D6FBC3C-CB9F-4E60-B9FF-F1C8D137CB22}"/>
              </a:ext>
            </a:extLst>
          </p:cNvPr>
          <p:cNvSpPr/>
          <p:nvPr/>
        </p:nvSpPr>
        <p:spPr>
          <a:xfrm>
            <a:off x="4851146" y="4967482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6B8E33-2D1E-4A55-9F6A-67B767895A08}"/>
              </a:ext>
            </a:extLst>
          </p:cNvPr>
          <p:cNvGrpSpPr/>
          <p:nvPr/>
        </p:nvGrpSpPr>
        <p:grpSpPr>
          <a:xfrm>
            <a:off x="5633990" y="2351122"/>
            <a:ext cx="360996" cy="259308"/>
            <a:chOff x="5633990" y="2351122"/>
            <a:chExt cx="360996" cy="259308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2AE967A-FBD9-47E6-8733-4E0738B019AB}"/>
                </a:ext>
              </a:extLst>
            </p:cNvPr>
            <p:cNvSpPr/>
            <p:nvPr/>
          </p:nvSpPr>
          <p:spPr>
            <a:xfrm>
              <a:off x="5682140" y="2351122"/>
              <a:ext cx="264696" cy="2593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60034B-CF7D-409E-B320-51AAD880FE19}"/>
                </a:ext>
              </a:extLst>
            </p:cNvPr>
            <p:cNvSpPr txBox="1"/>
            <p:nvPr/>
          </p:nvSpPr>
          <p:spPr>
            <a:xfrm>
              <a:off x="5633990" y="2374621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1-3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8C7460-6DA7-4789-9517-54104BC3FD3F}"/>
              </a:ext>
            </a:extLst>
          </p:cNvPr>
          <p:cNvGrpSpPr/>
          <p:nvPr/>
        </p:nvGrpSpPr>
        <p:grpSpPr>
          <a:xfrm>
            <a:off x="4800806" y="2563867"/>
            <a:ext cx="360996" cy="259308"/>
            <a:chOff x="4800806" y="2563867"/>
            <a:chExt cx="360996" cy="25930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D896080C-F47D-44E7-9C06-282BCFAE651B}"/>
                </a:ext>
              </a:extLst>
            </p:cNvPr>
            <p:cNvSpPr/>
            <p:nvPr/>
          </p:nvSpPr>
          <p:spPr>
            <a:xfrm>
              <a:off x="4851146" y="2563867"/>
              <a:ext cx="264696" cy="2593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A70CBF8-A36B-4622-8176-68A4F4B95FCD}"/>
                </a:ext>
              </a:extLst>
            </p:cNvPr>
            <p:cNvSpPr txBox="1"/>
            <p:nvPr/>
          </p:nvSpPr>
          <p:spPr>
            <a:xfrm>
              <a:off x="4800806" y="259234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2-3</a:t>
              </a:r>
              <a:endParaRPr lang="ko-KR" altLang="en-US" sz="9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475B1971-76E3-471E-9F62-7CB1AEBBD2F4}"/>
              </a:ext>
            </a:extLst>
          </p:cNvPr>
          <p:cNvSpPr txBox="1"/>
          <p:nvPr/>
        </p:nvSpPr>
        <p:spPr>
          <a:xfrm>
            <a:off x="4166550" y="4107317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Nav</a:t>
            </a:r>
            <a:endParaRPr lang="ko-KR" altLang="en-US" sz="80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301B337-4E7D-495D-A4CF-75E35D411B84}"/>
              </a:ext>
            </a:extLst>
          </p:cNvPr>
          <p:cNvGrpSpPr/>
          <p:nvPr/>
        </p:nvGrpSpPr>
        <p:grpSpPr>
          <a:xfrm>
            <a:off x="4183035" y="2459538"/>
            <a:ext cx="360996" cy="259308"/>
            <a:chOff x="4800806" y="2563867"/>
            <a:chExt cx="360996" cy="259308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DA453EA-B90A-4AD0-8F30-985E27737AC4}"/>
                </a:ext>
              </a:extLst>
            </p:cNvPr>
            <p:cNvSpPr/>
            <p:nvPr/>
          </p:nvSpPr>
          <p:spPr>
            <a:xfrm>
              <a:off x="4851146" y="2563867"/>
              <a:ext cx="264696" cy="2593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8FEF888-3412-48AD-B226-3E71A01D4D06}"/>
                </a:ext>
              </a:extLst>
            </p:cNvPr>
            <p:cNvSpPr txBox="1"/>
            <p:nvPr/>
          </p:nvSpPr>
          <p:spPr>
            <a:xfrm>
              <a:off x="4800806" y="259234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2-1</a:t>
              </a:r>
              <a:endParaRPr lang="ko-KR" altLang="en-US" sz="9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28DCD9-EB12-479B-BCAF-3478E8B93554}"/>
              </a:ext>
            </a:extLst>
          </p:cNvPr>
          <p:cNvGrpSpPr/>
          <p:nvPr/>
        </p:nvGrpSpPr>
        <p:grpSpPr>
          <a:xfrm>
            <a:off x="4157998" y="3439921"/>
            <a:ext cx="360996" cy="449067"/>
            <a:chOff x="4157998" y="3439921"/>
            <a:chExt cx="360996" cy="449067"/>
          </a:xfrm>
        </p:grpSpPr>
        <p:sp>
          <p:nvSpPr>
            <p:cNvPr id="143" name="화살표: 오른쪽 142">
              <a:extLst>
                <a:ext uri="{FF2B5EF4-FFF2-40B4-BE49-F238E27FC236}">
                  <a16:creationId xmlns:a16="http://schemas.microsoft.com/office/drawing/2014/main" id="{E369F7DE-7E2A-4091-97D2-9AD4F601E442}"/>
                </a:ext>
              </a:extLst>
            </p:cNvPr>
            <p:cNvSpPr/>
            <p:nvPr/>
          </p:nvSpPr>
          <p:spPr>
            <a:xfrm rot="5400000">
              <a:off x="4217076" y="3694390"/>
              <a:ext cx="292913" cy="96284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10E5C3B2-A353-4F3D-BDBD-FC67CB827683}"/>
                </a:ext>
              </a:extLst>
            </p:cNvPr>
            <p:cNvGrpSpPr/>
            <p:nvPr/>
          </p:nvGrpSpPr>
          <p:grpSpPr>
            <a:xfrm>
              <a:off x="4157998" y="3439921"/>
              <a:ext cx="360996" cy="259308"/>
              <a:chOff x="4800806" y="2563867"/>
              <a:chExt cx="360996" cy="259308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150BA05-DB02-4086-AFF2-7B419482B9F1}"/>
                  </a:ext>
                </a:extLst>
              </p:cNvPr>
              <p:cNvSpPr/>
              <p:nvPr/>
            </p:nvSpPr>
            <p:spPr>
              <a:xfrm>
                <a:off x="4851146" y="2563867"/>
                <a:ext cx="264696" cy="25930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623447-16C3-4864-BA00-F0B664012256}"/>
                  </a:ext>
                </a:extLst>
              </p:cNvPr>
              <p:cNvSpPr txBox="1"/>
              <p:nvPr/>
            </p:nvSpPr>
            <p:spPr>
              <a:xfrm>
                <a:off x="4800806" y="259234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2-2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65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11353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우민주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Main Section1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Section_1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99060"/>
              </p:ext>
            </p:extLst>
          </p:nvPr>
        </p:nvGraphicFramePr>
        <p:xfrm>
          <a:off x="587828" y="1480824"/>
          <a:ext cx="10918372" cy="367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36347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522839">
                  <a:extLst>
                    <a:ext uri="{9D8B030D-6E8A-4147-A177-3AD203B41FA5}">
                      <a16:colId xmlns:a16="http://schemas.microsoft.com/office/drawing/2014/main" val="1466959458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40538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화면 설명 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/>
                        <a:t>외교부 독도 홈페이지 메인 </a:t>
                      </a:r>
                      <a:r>
                        <a:rPr lang="en-US" altLang="ko-KR" sz="1050" baseline="0" dirty="0"/>
                        <a:t>section_1</a:t>
                      </a:r>
                      <a:r>
                        <a:rPr lang="ko-KR" altLang="en-US" sz="1050" baseline="0" dirty="0"/>
                        <a:t>에 </a:t>
                      </a:r>
                      <a:r>
                        <a:rPr lang="ko-KR" altLang="en-US" sz="1050" dirty="0"/>
                        <a:t>영상을 </a:t>
                      </a:r>
                      <a:r>
                        <a:rPr lang="en-US" altLang="ko-KR" sz="1050" dirty="0"/>
                        <a:t>Background</a:t>
                      </a:r>
                      <a:r>
                        <a:rPr lang="ko-KR" altLang="en-US" sz="1050" dirty="0"/>
                        <a:t>로 깔아 </a:t>
                      </a:r>
                      <a:r>
                        <a:rPr lang="en-US" altLang="ko-KR" sz="1050" dirty="0"/>
                        <a:t>Nav</a:t>
                      </a:r>
                      <a:r>
                        <a:rPr lang="ko-KR" altLang="en-US" sz="1050" dirty="0"/>
                        <a:t>와 </a:t>
                      </a:r>
                      <a:r>
                        <a:rPr lang="en-US" altLang="ko-KR" sz="1050" dirty="0"/>
                        <a:t>Section_2</a:t>
                      </a:r>
                      <a:r>
                        <a:rPr lang="ko-KR" altLang="en-US" sz="1050" dirty="0"/>
                        <a:t>가 </a:t>
                      </a:r>
                      <a:r>
                        <a:rPr lang="en-US" altLang="ko-KR" sz="1050" dirty="0"/>
                        <a:t>Section_1</a:t>
                      </a:r>
                      <a:r>
                        <a:rPr lang="ko-KR" altLang="en-US" sz="1050" dirty="0"/>
                        <a:t>에 </a:t>
                      </a:r>
                      <a:r>
                        <a:rPr lang="en-US" altLang="ko-KR" sz="1050" dirty="0"/>
                        <a:t>Float</a:t>
                      </a:r>
                      <a:r>
                        <a:rPr lang="ko-KR" altLang="en-US" sz="1050" dirty="0"/>
                        <a:t>되도록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649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외교부에서 직접 촬영한 독도의 영상을 </a:t>
                      </a:r>
                      <a:r>
                        <a:rPr lang="en-US" altLang="ko-KR" sz="1050" dirty="0"/>
                        <a:t>Background</a:t>
                      </a:r>
                      <a:r>
                        <a:rPr lang="ko-KR" altLang="en-US" sz="1050" dirty="0"/>
                        <a:t>로 설정하여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자동으로 반복 재생되도록 설정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영상을 </a:t>
                      </a:r>
                      <a:r>
                        <a:rPr lang="en-US" altLang="ko-KR" sz="1050" dirty="0"/>
                        <a:t>Fixed</a:t>
                      </a:r>
                      <a:r>
                        <a:rPr lang="ko-KR" altLang="en-US" sz="1050" dirty="0"/>
                        <a:t>로 하여 </a:t>
                      </a:r>
                      <a:r>
                        <a:rPr lang="en-US" altLang="ko-KR" sz="1050" dirty="0"/>
                        <a:t>Parallax </a:t>
                      </a:r>
                      <a:r>
                        <a:rPr lang="ko-KR" altLang="en-US" sz="1050" dirty="0"/>
                        <a:t>효과 사용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0380"/>
                  </a:ext>
                </a:extLst>
              </a:tr>
              <a:tr h="523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1-2</a:t>
                      </a:r>
                      <a:endParaRPr lang="ko-KR" altLang="en-US" sz="105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외교부에서 제작한 </a:t>
                      </a:r>
                      <a:r>
                        <a:rPr lang="ko-KR" altLang="en-US" sz="1050" dirty="0" err="1"/>
                        <a:t>캘리그라피</a:t>
                      </a:r>
                      <a:r>
                        <a:rPr lang="ko-KR" altLang="en-US" sz="1050" dirty="0"/>
                        <a:t> 이미지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이미지 클릭 시 관련 페이지로 넘어가도록 설정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구현 예정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58867"/>
                  </a:ext>
                </a:extLst>
              </a:tr>
              <a:tr h="3298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화면사이즈에 맞게 영상크기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03CB4DC-70F2-459F-861D-4B94C861EA83}"/>
              </a:ext>
            </a:extLst>
          </p:cNvPr>
          <p:cNvSpPr/>
          <p:nvPr/>
        </p:nvSpPr>
        <p:spPr>
          <a:xfrm>
            <a:off x="805218" y="2410766"/>
            <a:ext cx="2934269" cy="152877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1F8A2A7-523F-4E5C-A96F-442E3F66137E}"/>
              </a:ext>
            </a:extLst>
          </p:cNvPr>
          <p:cNvSpPr/>
          <p:nvPr/>
        </p:nvSpPr>
        <p:spPr>
          <a:xfrm rot="5400000">
            <a:off x="2212025" y="2959838"/>
            <a:ext cx="120650" cy="9842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5EBB61-AE5E-48E3-858B-5E62BF7494A7}"/>
              </a:ext>
            </a:extLst>
          </p:cNvPr>
          <p:cNvGrpSpPr/>
          <p:nvPr/>
        </p:nvGrpSpPr>
        <p:grpSpPr>
          <a:xfrm>
            <a:off x="2094032" y="2478777"/>
            <a:ext cx="357187" cy="320229"/>
            <a:chOff x="2094032" y="2478777"/>
            <a:chExt cx="357187" cy="3202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8E7D03-A1AA-4F83-9EAF-4F627F2B00BE}"/>
                </a:ext>
              </a:extLst>
            </p:cNvPr>
            <p:cNvSpPr/>
            <p:nvPr/>
          </p:nvSpPr>
          <p:spPr>
            <a:xfrm>
              <a:off x="2094032" y="2478777"/>
              <a:ext cx="357187" cy="320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11530E3-0184-47E7-84FF-A75CB8B54687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2478777"/>
              <a:ext cx="356639" cy="32022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19924B7-93A3-4A13-B626-5F44C2E2F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2" y="2487019"/>
              <a:ext cx="356639" cy="3119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512419-FB56-4524-94AB-2F13B457F721}"/>
              </a:ext>
            </a:extLst>
          </p:cNvPr>
          <p:cNvSpPr/>
          <p:nvPr/>
        </p:nvSpPr>
        <p:spPr>
          <a:xfrm>
            <a:off x="805218" y="2156346"/>
            <a:ext cx="2934269" cy="259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689CD2-DC33-4905-9DE3-C750C1A607A9}"/>
              </a:ext>
            </a:extLst>
          </p:cNvPr>
          <p:cNvSpPr/>
          <p:nvPr/>
        </p:nvSpPr>
        <p:spPr>
          <a:xfrm>
            <a:off x="1104900" y="3253739"/>
            <a:ext cx="111823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BAC4AF-A8C4-48C7-A3A9-57333DBC7924}"/>
              </a:ext>
            </a:extLst>
          </p:cNvPr>
          <p:cNvSpPr/>
          <p:nvPr/>
        </p:nvSpPr>
        <p:spPr>
          <a:xfrm>
            <a:off x="2223138" y="3258251"/>
            <a:ext cx="111823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68B06-728C-4DF4-9652-7D59FE07B0A8}"/>
              </a:ext>
            </a:extLst>
          </p:cNvPr>
          <p:cNvSpPr txBox="1"/>
          <p:nvPr/>
        </p:nvSpPr>
        <p:spPr>
          <a:xfrm>
            <a:off x="761935" y="2371055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6D3DB71-3EC5-4BA5-9F3B-C493F300F807}"/>
              </a:ext>
            </a:extLst>
          </p:cNvPr>
          <p:cNvSpPr/>
          <p:nvPr/>
        </p:nvSpPr>
        <p:spPr>
          <a:xfrm>
            <a:off x="988028" y="2602822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503A4E9-A795-4770-9AB7-39549B074BE1}"/>
              </a:ext>
            </a:extLst>
          </p:cNvPr>
          <p:cNvSpPr/>
          <p:nvPr/>
        </p:nvSpPr>
        <p:spPr>
          <a:xfrm>
            <a:off x="4459617" y="2405878"/>
            <a:ext cx="1236334" cy="152877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C0EA814F-A588-4D91-8B1E-0E83333AE7E4}"/>
              </a:ext>
            </a:extLst>
          </p:cNvPr>
          <p:cNvSpPr/>
          <p:nvPr/>
        </p:nvSpPr>
        <p:spPr>
          <a:xfrm rot="5400000">
            <a:off x="5017283" y="2906374"/>
            <a:ext cx="120650" cy="9842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FEB7F63-6BDA-46A1-A250-DB9FC3223213}"/>
              </a:ext>
            </a:extLst>
          </p:cNvPr>
          <p:cNvGrpSpPr/>
          <p:nvPr/>
        </p:nvGrpSpPr>
        <p:grpSpPr>
          <a:xfrm>
            <a:off x="4964017" y="2515614"/>
            <a:ext cx="227533" cy="207834"/>
            <a:chOff x="2094032" y="2478777"/>
            <a:chExt cx="357187" cy="320229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1FD1B8A-54D2-4725-BF6E-D85B59336FC5}"/>
                </a:ext>
              </a:extLst>
            </p:cNvPr>
            <p:cNvSpPr/>
            <p:nvPr/>
          </p:nvSpPr>
          <p:spPr>
            <a:xfrm>
              <a:off x="2094032" y="2478777"/>
              <a:ext cx="357187" cy="320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6F9776F1-124E-477D-A3FE-AF7F0523130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2478777"/>
              <a:ext cx="356639" cy="32022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A8B2D3-F8E6-4EEF-9E57-F8FA8BFE0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2" y="2487019"/>
              <a:ext cx="356639" cy="3119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5434FCE-1F2D-4CE8-932D-94FCCAFEFA4C}"/>
              </a:ext>
            </a:extLst>
          </p:cNvPr>
          <p:cNvSpPr/>
          <p:nvPr/>
        </p:nvSpPr>
        <p:spPr>
          <a:xfrm>
            <a:off x="4459617" y="2286342"/>
            <a:ext cx="1236334" cy="124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2821B1-82AC-4B9E-916C-0641E8D8A88C}"/>
              </a:ext>
            </a:extLst>
          </p:cNvPr>
          <p:cNvSpPr/>
          <p:nvPr/>
        </p:nvSpPr>
        <p:spPr>
          <a:xfrm>
            <a:off x="4459618" y="3536950"/>
            <a:ext cx="1236334" cy="39770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C37DBF0-4654-4FF5-A71A-3E7FAF0F7BD4}"/>
              </a:ext>
            </a:extLst>
          </p:cNvPr>
          <p:cNvSpPr/>
          <p:nvPr/>
        </p:nvSpPr>
        <p:spPr>
          <a:xfrm>
            <a:off x="4459617" y="3139249"/>
            <a:ext cx="1236334" cy="39770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04FB390-45C2-43DB-84BD-66BDAF75A58F}"/>
              </a:ext>
            </a:extLst>
          </p:cNvPr>
          <p:cNvSpPr txBox="1"/>
          <p:nvPr/>
        </p:nvSpPr>
        <p:spPr>
          <a:xfrm>
            <a:off x="4399613" y="2923829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9D328CE0-E0F6-4527-A9FB-B03C376DA79C}"/>
              </a:ext>
            </a:extLst>
          </p:cNvPr>
          <p:cNvCxnSpPr>
            <a:cxnSpLocks/>
          </p:cNvCxnSpPr>
          <p:nvPr/>
        </p:nvCxnSpPr>
        <p:spPr>
          <a:xfrm>
            <a:off x="1104900" y="3253739"/>
            <a:ext cx="1118238" cy="694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463BE066-1190-4CC4-805D-E9D6FAA4BF6A}"/>
              </a:ext>
            </a:extLst>
          </p:cNvPr>
          <p:cNvCxnSpPr>
            <a:cxnSpLocks/>
          </p:cNvCxnSpPr>
          <p:nvPr/>
        </p:nvCxnSpPr>
        <p:spPr>
          <a:xfrm flipV="1">
            <a:off x="1104899" y="3253739"/>
            <a:ext cx="1118239" cy="694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D7377F0-1B8E-4F9B-9904-1E33603F3CE8}"/>
              </a:ext>
            </a:extLst>
          </p:cNvPr>
          <p:cNvCxnSpPr/>
          <p:nvPr/>
        </p:nvCxnSpPr>
        <p:spPr>
          <a:xfrm>
            <a:off x="2223138" y="3253739"/>
            <a:ext cx="1118240" cy="680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5CE69BF-113A-4813-B929-0247F541B253}"/>
              </a:ext>
            </a:extLst>
          </p:cNvPr>
          <p:cNvCxnSpPr/>
          <p:nvPr/>
        </p:nvCxnSpPr>
        <p:spPr>
          <a:xfrm flipV="1">
            <a:off x="2223138" y="3248851"/>
            <a:ext cx="1118240" cy="685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D29043C8-09BB-4CFA-B878-0F01B7B13711}"/>
              </a:ext>
            </a:extLst>
          </p:cNvPr>
          <p:cNvCxnSpPr>
            <a:cxnSpLocks/>
          </p:cNvCxnSpPr>
          <p:nvPr/>
        </p:nvCxnSpPr>
        <p:spPr>
          <a:xfrm>
            <a:off x="4459617" y="3139249"/>
            <a:ext cx="1236334" cy="3709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EB57E9B-F59F-4BEB-9D77-4F884A9CBB6C}"/>
              </a:ext>
            </a:extLst>
          </p:cNvPr>
          <p:cNvCxnSpPr>
            <a:cxnSpLocks/>
          </p:cNvCxnSpPr>
          <p:nvPr/>
        </p:nvCxnSpPr>
        <p:spPr>
          <a:xfrm flipV="1">
            <a:off x="4459617" y="3528505"/>
            <a:ext cx="1246664" cy="415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6828069A-1606-46F6-AFEA-4502AD31F452}"/>
              </a:ext>
            </a:extLst>
          </p:cNvPr>
          <p:cNvCxnSpPr>
            <a:cxnSpLocks/>
          </p:cNvCxnSpPr>
          <p:nvPr/>
        </p:nvCxnSpPr>
        <p:spPr>
          <a:xfrm flipV="1">
            <a:off x="4459617" y="3130327"/>
            <a:ext cx="1246664" cy="415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C2633016-93E6-45A4-B1E9-905E3CA29FBF}"/>
              </a:ext>
            </a:extLst>
          </p:cNvPr>
          <p:cNvCxnSpPr>
            <a:cxnSpLocks/>
          </p:cNvCxnSpPr>
          <p:nvPr/>
        </p:nvCxnSpPr>
        <p:spPr>
          <a:xfrm>
            <a:off x="4459617" y="3538317"/>
            <a:ext cx="1246664" cy="3963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6FA7B6-713E-490A-9CC6-FA99318D031C}"/>
              </a:ext>
            </a:extLst>
          </p:cNvPr>
          <p:cNvSpPr txBox="1"/>
          <p:nvPr/>
        </p:nvSpPr>
        <p:spPr>
          <a:xfrm>
            <a:off x="1903582" y="350810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0A3914-5BDB-4F6D-89E6-5F8787A01762}"/>
              </a:ext>
            </a:extLst>
          </p:cNvPr>
          <p:cNvSpPr txBox="1"/>
          <p:nvPr/>
        </p:nvSpPr>
        <p:spPr>
          <a:xfrm>
            <a:off x="4760179" y="334875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69B98-19DC-4151-B77C-59D3EDFD777E}"/>
              </a:ext>
            </a:extLst>
          </p:cNvPr>
          <p:cNvSpPr txBox="1"/>
          <p:nvPr/>
        </p:nvSpPr>
        <p:spPr>
          <a:xfrm>
            <a:off x="739092" y="2103149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9CEC9-256A-4606-B415-98AC7FF3427F}"/>
              </a:ext>
            </a:extLst>
          </p:cNvPr>
          <p:cNvGrpSpPr/>
          <p:nvPr/>
        </p:nvGrpSpPr>
        <p:grpSpPr>
          <a:xfrm>
            <a:off x="2493954" y="2519304"/>
            <a:ext cx="381928" cy="259844"/>
            <a:chOff x="2493954" y="2519304"/>
            <a:chExt cx="381928" cy="25984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68FCDFD-D322-4390-9DE9-A16B380283F2}"/>
                </a:ext>
              </a:extLst>
            </p:cNvPr>
            <p:cNvSpPr/>
            <p:nvPr/>
          </p:nvSpPr>
          <p:spPr>
            <a:xfrm>
              <a:off x="2546040" y="2519304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AB0EEC-8E0F-4061-BA7D-BBAD607DBA79}"/>
                </a:ext>
              </a:extLst>
            </p:cNvPr>
            <p:cNvSpPr txBox="1"/>
            <p:nvPr/>
          </p:nvSpPr>
          <p:spPr>
            <a:xfrm>
              <a:off x="2493954" y="2548316"/>
              <a:ext cx="3819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1-2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A07529-411B-47BE-B1A0-6F65BEE69A6E}"/>
              </a:ext>
            </a:extLst>
          </p:cNvPr>
          <p:cNvGrpSpPr/>
          <p:nvPr/>
        </p:nvGrpSpPr>
        <p:grpSpPr>
          <a:xfrm>
            <a:off x="2272350" y="2967568"/>
            <a:ext cx="381928" cy="259844"/>
            <a:chOff x="2493954" y="2519304"/>
            <a:chExt cx="381928" cy="25984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12C0F5B-0E6D-4C4A-8E99-98B33D058745}"/>
                </a:ext>
              </a:extLst>
            </p:cNvPr>
            <p:cNvSpPr/>
            <p:nvPr/>
          </p:nvSpPr>
          <p:spPr>
            <a:xfrm>
              <a:off x="2546040" y="2519304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DFF792-0739-4EFF-B43A-4EE6E54111C0}"/>
                </a:ext>
              </a:extLst>
            </p:cNvPr>
            <p:cNvSpPr txBox="1"/>
            <p:nvPr/>
          </p:nvSpPr>
          <p:spPr>
            <a:xfrm>
              <a:off x="2493954" y="2548316"/>
              <a:ext cx="3819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1-1</a:t>
              </a:r>
              <a:endParaRPr lang="ko-KR" altLang="en-US" sz="900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F26D668A-594F-4C8A-BDBF-666025C2FE17}"/>
              </a:ext>
            </a:extLst>
          </p:cNvPr>
          <p:cNvSpPr/>
          <p:nvPr/>
        </p:nvSpPr>
        <p:spPr>
          <a:xfrm>
            <a:off x="5246283" y="2635953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5368D6-20C1-410C-9B8F-72081EB61720}"/>
              </a:ext>
            </a:extLst>
          </p:cNvPr>
          <p:cNvSpPr txBox="1"/>
          <p:nvPr/>
        </p:nvSpPr>
        <p:spPr>
          <a:xfrm>
            <a:off x="4409943" y="2242963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267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0805"/>
              </p:ext>
            </p:extLst>
          </p:nvPr>
        </p:nvGraphicFramePr>
        <p:xfrm>
          <a:off x="587826" y="491564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우민주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Main Section2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Section_2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07717"/>
              </p:ext>
            </p:extLst>
          </p:nvPr>
        </p:nvGraphicFramePr>
        <p:xfrm>
          <a:off x="587827" y="1525208"/>
          <a:ext cx="10918371" cy="4770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5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1134838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324349">
                  <a:extLst>
                    <a:ext uri="{9D8B030D-6E8A-4147-A177-3AD203B41FA5}">
                      <a16:colId xmlns:a16="http://schemas.microsoft.com/office/drawing/2014/main" val="183052930"/>
                    </a:ext>
                  </a:extLst>
                </a:gridCol>
              </a:tblGrid>
              <a:tr h="4673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456665">
                <a:tc rowSpan="10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설명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독도 입도를 위한 날씨 및 입도방법 등의 정보를 제공하기 위한 화면 구성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Section2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width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en-US" altLang="ko-KR" sz="1000" dirty="0"/>
                        <a:t>80%</a:t>
                      </a:r>
                      <a:r>
                        <a:rPr lang="ko-KR" altLang="en-US" sz="1000" dirty="0"/>
                        <a:t>로 설정하고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Left, Right</a:t>
                      </a:r>
                      <a:r>
                        <a:rPr lang="ko-KR" altLang="en-US" sz="1000" dirty="0"/>
                        <a:t>로 나눠서 </a:t>
                      </a:r>
                      <a:r>
                        <a:rPr lang="en-US" altLang="ko-KR" sz="1000" dirty="0"/>
                        <a:t>Row</a:t>
                      </a:r>
                      <a:r>
                        <a:rPr lang="ko-KR" altLang="en-US" sz="1000" dirty="0"/>
                        <a:t>로  배치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10170"/>
                  </a:ext>
                </a:extLst>
              </a:tr>
              <a:tr h="27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Section2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left</a:t>
                      </a:r>
                      <a:r>
                        <a:rPr lang="ko-KR" altLang="en-US" sz="1000" dirty="0"/>
                        <a:t>로 타이틀과 날씨 아이콘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현재 독도의 기온 등으로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4640"/>
                  </a:ext>
                </a:extLst>
              </a:tr>
              <a:tr h="27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2-1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독도의 현재 기온을 한시간 간격으로 불러와 띄도록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58431"/>
                  </a:ext>
                </a:extLst>
              </a:tr>
              <a:tr h="27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2-2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기온에 맞는 날씨 아이콘을 불러와 가독성을 높임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62948"/>
                  </a:ext>
                </a:extLst>
              </a:tr>
              <a:tr h="27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2-3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기온에 따른 입도가능성을 알기 쉽게 문구로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5766"/>
                  </a:ext>
                </a:extLst>
              </a:tr>
              <a:tr h="27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Section_2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right</a:t>
                      </a:r>
                      <a:r>
                        <a:rPr lang="ko-KR" altLang="en-US" sz="1000" dirty="0"/>
                        <a:t>로 유의사항을 </a:t>
                      </a:r>
                      <a:r>
                        <a:rPr lang="en-US" altLang="ko-KR" sz="1000" dirty="0"/>
                        <a:t>Nav</a:t>
                      </a:r>
                      <a:r>
                        <a:rPr lang="ko-KR" altLang="en-US" sz="1000" dirty="0"/>
                        <a:t>형식으로 정리하여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72037"/>
                  </a:ext>
                </a:extLst>
              </a:tr>
              <a:tr h="247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3-1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독도 입도에 관련된 여객선 정보 및 유의사항 등의 정보를 아코디언 방식의 </a:t>
                      </a:r>
                      <a:r>
                        <a:rPr lang="en-US" altLang="ko-KR" sz="1000" dirty="0"/>
                        <a:t>Nav</a:t>
                      </a:r>
                      <a:r>
                        <a:rPr lang="ko-KR" altLang="en-US" sz="1000" dirty="0"/>
                        <a:t>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42727"/>
                  </a:ext>
                </a:extLst>
              </a:tr>
              <a:tr h="3914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406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Section_2</a:t>
                      </a:r>
                      <a:r>
                        <a:rPr lang="ko-KR" altLang="en-US" sz="1100" dirty="0"/>
                        <a:t>의 화면사이즈에 맞게 </a:t>
                      </a:r>
                      <a:r>
                        <a:rPr lang="en-US" altLang="ko-KR" sz="1100" dirty="0"/>
                        <a:t>width 100%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설정하여 </a:t>
                      </a:r>
                      <a:r>
                        <a:rPr lang="en-US" altLang="ko-KR" sz="1100" dirty="0"/>
                        <a:t>Left, Right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/>
                        <a:t>Column</a:t>
                      </a:r>
                      <a:r>
                        <a:rPr lang="ko-KR" altLang="en-US" sz="1100" dirty="0"/>
                        <a:t>으로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49393-ED2D-4DCF-BFB2-D616F00B491D}"/>
              </a:ext>
            </a:extLst>
          </p:cNvPr>
          <p:cNvGrpSpPr/>
          <p:nvPr/>
        </p:nvGrpSpPr>
        <p:grpSpPr>
          <a:xfrm>
            <a:off x="2232193" y="4864362"/>
            <a:ext cx="1509776" cy="1270188"/>
            <a:chOff x="1923457" y="4478048"/>
            <a:chExt cx="1118239" cy="6858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D7AD58-1A22-44AB-87B9-DE95C67921B1}"/>
                </a:ext>
              </a:extLst>
            </p:cNvPr>
            <p:cNvSpPr/>
            <p:nvPr/>
          </p:nvSpPr>
          <p:spPr>
            <a:xfrm>
              <a:off x="1923457" y="4478048"/>
              <a:ext cx="1118239" cy="685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BC8E04C-1A74-4651-B426-41AAC37A053C}"/>
                </a:ext>
              </a:extLst>
            </p:cNvPr>
            <p:cNvGrpSpPr/>
            <p:nvPr/>
          </p:nvGrpSpPr>
          <p:grpSpPr>
            <a:xfrm>
              <a:off x="1998933" y="4711324"/>
              <a:ext cx="696997" cy="55435"/>
              <a:chOff x="2298615" y="3458883"/>
              <a:chExt cx="696997" cy="5543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C10861-777E-468F-ABB5-79E546285A97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21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33CDA824-DADA-4C7E-8BD7-21B516E169A2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A9B5E2-B1D4-4BF1-85DF-8CCE6015E163}"/>
                </a:ext>
              </a:extLst>
            </p:cNvPr>
            <p:cNvGrpSpPr/>
            <p:nvPr/>
          </p:nvGrpSpPr>
          <p:grpSpPr>
            <a:xfrm>
              <a:off x="1998933" y="4819489"/>
              <a:ext cx="696997" cy="55435"/>
              <a:chOff x="2298615" y="3458883"/>
              <a:chExt cx="696997" cy="554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B2DBA6D-0AF9-4448-BD87-B4CDDEEA391E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20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3A9F13EA-1FF1-431D-AAE0-D4E3DAD90E4C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4EF23D-1F89-4E72-A42E-739B837BC8A2}"/>
                </a:ext>
              </a:extLst>
            </p:cNvPr>
            <p:cNvGrpSpPr/>
            <p:nvPr/>
          </p:nvGrpSpPr>
          <p:grpSpPr>
            <a:xfrm>
              <a:off x="1998933" y="4941413"/>
              <a:ext cx="696995" cy="55435"/>
              <a:chOff x="2298615" y="3458883"/>
              <a:chExt cx="696995" cy="5543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B68CBD-BB08-4781-9B11-2E8A4017E472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19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7314DFA7-8B67-4486-A78F-48D431132009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2100D0F-B08E-4249-B08C-AD68F17D9C07}"/>
                </a:ext>
              </a:extLst>
            </p:cNvPr>
            <p:cNvGrpSpPr/>
            <p:nvPr/>
          </p:nvGrpSpPr>
          <p:grpSpPr>
            <a:xfrm>
              <a:off x="1998933" y="5057551"/>
              <a:ext cx="696995" cy="55435"/>
              <a:chOff x="2298615" y="3458883"/>
              <a:chExt cx="696995" cy="5543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4A4CD4A-106A-4E48-ABD5-4B9020214238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18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6C0B92B6-F6A3-48D2-B44E-76E73E70ED43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2355F59-F79E-4427-9604-1621B4AA50AE}"/>
                </a:ext>
              </a:extLst>
            </p:cNvPr>
            <p:cNvGrpSpPr/>
            <p:nvPr/>
          </p:nvGrpSpPr>
          <p:grpSpPr>
            <a:xfrm>
              <a:off x="1995142" y="4516787"/>
              <a:ext cx="634294" cy="83096"/>
              <a:chOff x="1498600" y="4369751"/>
              <a:chExt cx="634294" cy="830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C4A4CE-B695-4A44-A8DD-48B6D9E4F7FD}"/>
                  </a:ext>
                </a:extLst>
              </p:cNvPr>
              <p:cNvSpPr/>
              <p:nvPr/>
            </p:nvSpPr>
            <p:spPr>
              <a:xfrm>
                <a:off x="1498600" y="4369751"/>
                <a:ext cx="634294" cy="8309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F54901E-E49C-488D-8065-E614120E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600" y="4369751"/>
                <a:ext cx="634294" cy="83096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8AE2D91-A49D-4EAD-8978-6AAE4EDC0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600" y="4369751"/>
                <a:ext cx="634294" cy="7524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B07982-9181-402B-ABC4-FC891327CBBF}"/>
              </a:ext>
            </a:extLst>
          </p:cNvPr>
          <p:cNvSpPr txBox="1"/>
          <p:nvPr/>
        </p:nvSpPr>
        <p:spPr>
          <a:xfrm>
            <a:off x="2162463" y="4658631"/>
            <a:ext cx="1098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 / right</a:t>
            </a:r>
            <a:endParaRPr lang="ko-KR" altLang="en-US" sz="8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25A8176-4980-4935-8DED-1AFDF972B1FD}"/>
              </a:ext>
            </a:extLst>
          </p:cNvPr>
          <p:cNvGrpSpPr/>
          <p:nvPr/>
        </p:nvGrpSpPr>
        <p:grpSpPr>
          <a:xfrm>
            <a:off x="763193" y="2373775"/>
            <a:ext cx="2936136" cy="1529981"/>
            <a:chOff x="-1614581" y="1486164"/>
            <a:chExt cx="2936136" cy="152998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A725DF-063C-4D23-B347-E0BDE9C11B78}"/>
                </a:ext>
              </a:extLst>
            </p:cNvPr>
            <p:cNvSpPr/>
            <p:nvPr/>
          </p:nvSpPr>
          <p:spPr>
            <a:xfrm>
              <a:off x="-1612714" y="1487372"/>
              <a:ext cx="2934269" cy="15287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DD609ADB-2053-407C-9C8F-363F9AFDCC51}"/>
                </a:ext>
              </a:extLst>
            </p:cNvPr>
            <p:cNvSpPr/>
            <p:nvPr/>
          </p:nvSpPr>
          <p:spPr>
            <a:xfrm rot="5400000">
              <a:off x="-205905" y="1949849"/>
              <a:ext cx="120650" cy="984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BE7996E-52F0-4520-B199-475D649DF172}"/>
                </a:ext>
              </a:extLst>
            </p:cNvPr>
            <p:cNvGrpSpPr/>
            <p:nvPr/>
          </p:nvGrpSpPr>
          <p:grpSpPr>
            <a:xfrm>
              <a:off x="-323900" y="1555383"/>
              <a:ext cx="357187" cy="320229"/>
              <a:chOff x="2094032" y="2478777"/>
              <a:chExt cx="357187" cy="320229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841CEBB-012D-4BBD-AC37-715921AFB764}"/>
                  </a:ext>
                </a:extLst>
              </p:cNvPr>
              <p:cNvSpPr/>
              <p:nvPr/>
            </p:nvSpPr>
            <p:spPr>
              <a:xfrm>
                <a:off x="2094032" y="2478777"/>
                <a:ext cx="357187" cy="320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8630D8D-F388-48A7-836C-F259CA49B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032" y="2478777"/>
                <a:ext cx="356639" cy="320229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02CB978-ACAB-433B-A9AD-2FF7000B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4032" y="2487019"/>
                <a:ext cx="356639" cy="311987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9EAA83C-25CF-4311-AE2A-25987660E50E}"/>
                </a:ext>
              </a:extLst>
            </p:cNvPr>
            <p:cNvCxnSpPr>
              <a:cxnSpLocks/>
            </p:cNvCxnSpPr>
            <p:nvPr/>
          </p:nvCxnSpPr>
          <p:spPr>
            <a:xfrm>
              <a:off x="-1612714" y="1486164"/>
              <a:ext cx="2934269" cy="15159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76060FC-F3EF-4BA7-BAF5-3145F7E4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614581" y="1487372"/>
              <a:ext cx="2918836" cy="152841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52A967-B5DC-41CD-B972-40076E924D52}"/>
              </a:ext>
            </a:extLst>
          </p:cNvPr>
          <p:cNvSpPr/>
          <p:nvPr/>
        </p:nvSpPr>
        <p:spPr>
          <a:xfrm>
            <a:off x="1101597" y="3285158"/>
            <a:ext cx="1098241" cy="620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89E691-3C61-43A1-B620-B68B2DDBC94E}"/>
              </a:ext>
            </a:extLst>
          </p:cNvPr>
          <p:cNvSpPr/>
          <p:nvPr/>
        </p:nvSpPr>
        <p:spPr>
          <a:xfrm>
            <a:off x="2197401" y="3286366"/>
            <a:ext cx="1098241" cy="620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18CDF53-0CF2-41A4-8BF8-6E95A7644BBC}"/>
              </a:ext>
            </a:extLst>
          </p:cNvPr>
          <p:cNvGrpSpPr/>
          <p:nvPr/>
        </p:nvGrpSpPr>
        <p:grpSpPr>
          <a:xfrm>
            <a:off x="1167477" y="3324704"/>
            <a:ext cx="787530" cy="104296"/>
            <a:chOff x="1101597" y="4012005"/>
            <a:chExt cx="952277" cy="1434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50BA42C-ADD9-468B-B6B8-7E5F395270FE}"/>
                </a:ext>
              </a:extLst>
            </p:cNvPr>
            <p:cNvSpPr/>
            <p:nvPr/>
          </p:nvSpPr>
          <p:spPr>
            <a:xfrm>
              <a:off x="1101597" y="4012005"/>
              <a:ext cx="952277" cy="137806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072320B2-D56D-4C56-862E-D8C382FE8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97" y="4019692"/>
              <a:ext cx="952277" cy="12643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47E5CFE-72BE-4118-910A-7F2111451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97" y="4012903"/>
              <a:ext cx="946734" cy="1425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7996575-D503-465A-832A-0EAE9C48CF68}"/>
              </a:ext>
            </a:extLst>
          </p:cNvPr>
          <p:cNvGrpSpPr/>
          <p:nvPr/>
        </p:nvGrpSpPr>
        <p:grpSpPr>
          <a:xfrm>
            <a:off x="2265718" y="3331818"/>
            <a:ext cx="787530" cy="104296"/>
            <a:chOff x="1101597" y="4012005"/>
            <a:chExt cx="952277" cy="14348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C148664-12DB-435B-AE96-EAC71243EA51}"/>
                </a:ext>
              </a:extLst>
            </p:cNvPr>
            <p:cNvSpPr/>
            <p:nvPr/>
          </p:nvSpPr>
          <p:spPr>
            <a:xfrm>
              <a:off x="1101597" y="4012005"/>
              <a:ext cx="952277" cy="137806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22D5995-64F5-4FEF-AF25-125855976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97" y="4019692"/>
              <a:ext cx="952277" cy="12643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C2C9DB0-0FAC-47D1-9CA0-98F288739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97" y="4012903"/>
              <a:ext cx="946734" cy="1425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타원 134">
            <a:extLst>
              <a:ext uri="{FF2B5EF4-FFF2-40B4-BE49-F238E27FC236}">
                <a16:creationId xmlns:a16="http://schemas.microsoft.com/office/drawing/2014/main" id="{B3D78F16-9641-4ECB-BC10-9F47988C4B16}"/>
              </a:ext>
            </a:extLst>
          </p:cNvPr>
          <p:cNvSpPr/>
          <p:nvPr/>
        </p:nvSpPr>
        <p:spPr>
          <a:xfrm>
            <a:off x="1290568" y="3478802"/>
            <a:ext cx="264696" cy="2541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A734BE-26F9-4202-BBA2-0C269119D8FE}"/>
              </a:ext>
            </a:extLst>
          </p:cNvPr>
          <p:cNvGrpSpPr/>
          <p:nvPr/>
        </p:nvGrpSpPr>
        <p:grpSpPr>
          <a:xfrm>
            <a:off x="1679039" y="3537306"/>
            <a:ext cx="247076" cy="175878"/>
            <a:chOff x="2094031" y="4719501"/>
            <a:chExt cx="179270" cy="1890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E0416F-3C3B-430E-8C19-2005C4C1077A}"/>
                </a:ext>
              </a:extLst>
            </p:cNvPr>
            <p:cNvSpPr/>
            <p:nvPr/>
          </p:nvSpPr>
          <p:spPr>
            <a:xfrm>
              <a:off x="2094033" y="4719501"/>
              <a:ext cx="179268" cy="1890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BFC4B8A-E87B-4943-9B2F-5C691CA69BC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4719501"/>
              <a:ext cx="179268" cy="1890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6082B91-4901-4820-96B2-6A3D8C050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1" y="4719501"/>
              <a:ext cx="178320" cy="1890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B1838-0F98-4259-83F9-E18258ED3565}"/>
              </a:ext>
            </a:extLst>
          </p:cNvPr>
          <p:cNvSpPr/>
          <p:nvPr/>
        </p:nvSpPr>
        <p:spPr>
          <a:xfrm>
            <a:off x="1252411" y="3791023"/>
            <a:ext cx="735455" cy="70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029B08-9EE1-4E59-AF83-BBBC9553842D}"/>
              </a:ext>
            </a:extLst>
          </p:cNvPr>
          <p:cNvSpPr/>
          <p:nvPr/>
        </p:nvSpPr>
        <p:spPr>
          <a:xfrm>
            <a:off x="752720" y="4240118"/>
            <a:ext cx="1285427" cy="11713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13488C-738F-4B97-A6FC-3F2114D0FCF8}"/>
              </a:ext>
            </a:extLst>
          </p:cNvPr>
          <p:cNvGrpSpPr/>
          <p:nvPr/>
        </p:nvGrpSpPr>
        <p:grpSpPr>
          <a:xfrm>
            <a:off x="2323613" y="3522798"/>
            <a:ext cx="696997" cy="55435"/>
            <a:chOff x="3505241" y="2602823"/>
            <a:chExt cx="696997" cy="554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3B11C19-928C-4252-B574-BA436942066E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24D101AE-48FE-43C8-BE1A-5E553D8F2D07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E9FDBB9-DCF8-46FA-BD75-E2FFF6052F7C}"/>
              </a:ext>
            </a:extLst>
          </p:cNvPr>
          <p:cNvGrpSpPr/>
          <p:nvPr/>
        </p:nvGrpSpPr>
        <p:grpSpPr>
          <a:xfrm>
            <a:off x="2331120" y="3631207"/>
            <a:ext cx="696997" cy="55435"/>
            <a:chOff x="3505241" y="2602823"/>
            <a:chExt cx="696997" cy="5543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F4BEE7D-03C1-485A-8D78-44D64C2D695A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7B9E7B9B-C206-4512-B4E3-B0BD87840DEC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C544C85-F7E3-422D-8B66-060964843F87}"/>
              </a:ext>
            </a:extLst>
          </p:cNvPr>
          <p:cNvGrpSpPr/>
          <p:nvPr/>
        </p:nvGrpSpPr>
        <p:grpSpPr>
          <a:xfrm>
            <a:off x="2328494" y="3732764"/>
            <a:ext cx="696997" cy="55435"/>
            <a:chOff x="3505241" y="2602823"/>
            <a:chExt cx="696997" cy="55435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7D2548-C444-4A2A-9359-59680B3CACCB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C201BC7E-EFF4-452C-8DCB-8CD277995806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A4E831C-CD95-493A-822F-4B52A2AD22DA}"/>
              </a:ext>
            </a:extLst>
          </p:cNvPr>
          <p:cNvGrpSpPr/>
          <p:nvPr/>
        </p:nvGrpSpPr>
        <p:grpSpPr>
          <a:xfrm>
            <a:off x="2328494" y="3824074"/>
            <a:ext cx="696997" cy="55435"/>
            <a:chOff x="3505241" y="2602823"/>
            <a:chExt cx="696997" cy="5543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6B61E24-EE6F-4017-908B-0F00217CBB6C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AD43FA46-6EA1-443C-BA28-CFB6D47EBB05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4A79C72-84E7-4C17-9E63-A3143F800F8C}"/>
              </a:ext>
            </a:extLst>
          </p:cNvPr>
          <p:cNvSpPr txBox="1"/>
          <p:nvPr/>
        </p:nvSpPr>
        <p:spPr>
          <a:xfrm>
            <a:off x="699425" y="404875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 / left</a:t>
            </a:r>
            <a:endParaRPr lang="ko-KR" altLang="en-US" sz="800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6D2853D-04F4-48E4-9FA3-2EF9E3C88655}"/>
              </a:ext>
            </a:extLst>
          </p:cNvPr>
          <p:cNvGrpSpPr/>
          <p:nvPr/>
        </p:nvGrpSpPr>
        <p:grpSpPr>
          <a:xfrm>
            <a:off x="840386" y="4313996"/>
            <a:ext cx="698320" cy="145704"/>
            <a:chOff x="2364959" y="4165862"/>
            <a:chExt cx="698320" cy="14570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18AFF3B-4A5D-4B0E-98F5-9D7C18B8C9AC}"/>
                </a:ext>
              </a:extLst>
            </p:cNvPr>
            <p:cNvSpPr/>
            <p:nvPr/>
          </p:nvSpPr>
          <p:spPr>
            <a:xfrm>
              <a:off x="2364959" y="4165862"/>
              <a:ext cx="698320" cy="14570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240DBC3-B365-4B81-A49E-DC812B3D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959" y="4165862"/>
              <a:ext cx="698320" cy="145704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CCD6A9EF-BAB2-4D10-8A8B-8908B0C4289D}"/>
                </a:ext>
              </a:extLst>
            </p:cNvPr>
            <p:cNvCxnSpPr>
              <a:cxnSpLocks/>
            </p:cNvCxnSpPr>
            <p:nvPr/>
          </p:nvCxnSpPr>
          <p:spPr>
            <a:xfrm>
              <a:off x="2374213" y="4165862"/>
              <a:ext cx="689066" cy="145704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24BB59FA-D00F-4B17-B2CF-D50D63203D90}"/>
              </a:ext>
            </a:extLst>
          </p:cNvPr>
          <p:cNvSpPr/>
          <p:nvPr/>
        </p:nvSpPr>
        <p:spPr>
          <a:xfrm>
            <a:off x="925320" y="4562648"/>
            <a:ext cx="365248" cy="355600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143394C-3EDC-4D62-BE60-B1DC22962E60}"/>
              </a:ext>
            </a:extLst>
          </p:cNvPr>
          <p:cNvSpPr txBox="1"/>
          <p:nvPr/>
        </p:nvSpPr>
        <p:spPr>
          <a:xfrm>
            <a:off x="930065" y="46323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icon</a:t>
            </a:r>
            <a:endParaRPr lang="ko-KR" altLang="en-US" sz="800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B68277A-9C2C-423A-9E92-9D13EC725441}"/>
              </a:ext>
            </a:extLst>
          </p:cNvPr>
          <p:cNvGrpSpPr/>
          <p:nvPr/>
        </p:nvGrpSpPr>
        <p:grpSpPr>
          <a:xfrm>
            <a:off x="1527179" y="4696937"/>
            <a:ext cx="247076" cy="175878"/>
            <a:chOff x="2094031" y="4719501"/>
            <a:chExt cx="179270" cy="18905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B4C4568-B510-4C9E-B74F-11EC093D9EEF}"/>
                </a:ext>
              </a:extLst>
            </p:cNvPr>
            <p:cNvSpPr/>
            <p:nvPr/>
          </p:nvSpPr>
          <p:spPr>
            <a:xfrm>
              <a:off x="2094033" y="4719501"/>
              <a:ext cx="179268" cy="1890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1B404BB-A230-401A-87C3-C2956D69B5F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4719501"/>
              <a:ext cx="179268" cy="1890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F4098DE-DF5F-4771-9D35-85FF879D1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1" y="4719501"/>
              <a:ext cx="178320" cy="1890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F36EA86-D798-4150-B449-A53C0F9150B2}"/>
              </a:ext>
            </a:extLst>
          </p:cNvPr>
          <p:cNvGrpSpPr/>
          <p:nvPr/>
        </p:nvGrpSpPr>
        <p:grpSpPr>
          <a:xfrm>
            <a:off x="4120739" y="2390300"/>
            <a:ext cx="1844040" cy="1529981"/>
            <a:chOff x="-1614581" y="1486164"/>
            <a:chExt cx="2936136" cy="1529981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D74892-F1C9-44B8-982F-CA8CDB8423B9}"/>
                </a:ext>
              </a:extLst>
            </p:cNvPr>
            <p:cNvSpPr/>
            <p:nvPr/>
          </p:nvSpPr>
          <p:spPr>
            <a:xfrm>
              <a:off x="-1612714" y="1487372"/>
              <a:ext cx="2934269" cy="15287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D2968ADB-5BE8-4764-B85F-85595B083FDE}"/>
                </a:ext>
              </a:extLst>
            </p:cNvPr>
            <p:cNvSpPr/>
            <p:nvPr/>
          </p:nvSpPr>
          <p:spPr>
            <a:xfrm rot="5400000">
              <a:off x="-205905" y="1949849"/>
              <a:ext cx="120650" cy="984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00A9966-33C1-43D8-9C48-C2F703264C1E}"/>
                </a:ext>
              </a:extLst>
            </p:cNvPr>
            <p:cNvGrpSpPr/>
            <p:nvPr/>
          </p:nvGrpSpPr>
          <p:grpSpPr>
            <a:xfrm>
              <a:off x="-323900" y="1555383"/>
              <a:ext cx="357187" cy="320229"/>
              <a:chOff x="2094032" y="2478777"/>
              <a:chExt cx="357187" cy="320229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C5DA054D-30A4-4510-808F-2AB421D6F063}"/>
                  </a:ext>
                </a:extLst>
              </p:cNvPr>
              <p:cNvSpPr/>
              <p:nvPr/>
            </p:nvSpPr>
            <p:spPr>
              <a:xfrm>
                <a:off x="2094032" y="2478777"/>
                <a:ext cx="357187" cy="320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41F818B-627D-44C0-883D-C2E4966E6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032" y="2478777"/>
                <a:ext cx="356639" cy="320229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00C46E99-40D4-443F-9A62-A1A38F634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4032" y="2487019"/>
                <a:ext cx="356639" cy="311987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A1E1C38-9742-45CE-8F9A-D874CB42727B}"/>
                </a:ext>
              </a:extLst>
            </p:cNvPr>
            <p:cNvCxnSpPr>
              <a:cxnSpLocks/>
            </p:cNvCxnSpPr>
            <p:nvPr/>
          </p:nvCxnSpPr>
          <p:spPr>
            <a:xfrm>
              <a:off x="-1612714" y="1486164"/>
              <a:ext cx="2934269" cy="15159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77C051-B1C4-493D-8D6E-BEF28F355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614581" y="1487372"/>
              <a:ext cx="2918836" cy="152841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0811F80-32CE-443E-8A6A-B59F8028995B}"/>
              </a:ext>
            </a:extLst>
          </p:cNvPr>
          <p:cNvGrpSpPr/>
          <p:nvPr/>
        </p:nvGrpSpPr>
        <p:grpSpPr>
          <a:xfrm>
            <a:off x="4122594" y="4132880"/>
            <a:ext cx="1844040" cy="928502"/>
            <a:chOff x="1816332" y="4478046"/>
            <a:chExt cx="1225364" cy="70087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9F2FAE-DF60-4037-B80E-0B71A3BE06EF}"/>
                </a:ext>
              </a:extLst>
            </p:cNvPr>
            <p:cNvSpPr/>
            <p:nvPr/>
          </p:nvSpPr>
          <p:spPr>
            <a:xfrm>
              <a:off x="1816332" y="4478046"/>
              <a:ext cx="1225364" cy="700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79E76A5-53A3-481F-87C3-91FCFBB74A44}"/>
                </a:ext>
              </a:extLst>
            </p:cNvPr>
            <p:cNvGrpSpPr/>
            <p:nvPr/>
          </p:nvGrpSpPr>
          <p:grpSpPr>
            <a:xfrm>
              <a:off x="1998933" y="4711324"/>
              <a:ext cx="696997" cy="55435"/>
              <a:chOff x="2298615" y="3458883"/>
              <a:chExt cx="696997" cy="5543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BAB71B4-8398-43EB-AAE5-964623BFB0B9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21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36DEDD95-1C0C-4724-963D-B81B43A62B87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D4D0748-8AC5-45C6-A077-0FD4DDFE5C95}"/>
                </a:ext>
              </a:extLst>
            </p:cNvPr>
            <p:cNvGrpSpPr/>
            <p:nvPr/>
          </p:nvGrpSpPr>
          <p:grpSpPr>
            <a:xfrm>
              <a:off x="1998933" y="4819489"/>
              <a:ext cx="696997" cy="55435"/>
              <a:chOff x="2298615" y="3458883"/>
              <a:chExt cx="696997" cy="5543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7DBE965-D210-4532-BD4C-9B03952FBA48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20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12F9E94A-ECA1-43EB-86B7-3E3711E8F748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969A747-8B20-4528-9FFB-FAF1BB5B9255}"/>
                </a:ext>
              </a:extLst>
            </p:cNvPr>
            <p:cNvGrpSpPr/>
            <p:nvPr/>
          </p:nvGrpSpPr>
          <p:grpSpPr>
            <a:xfrm>
              <a:off x="1998933" y="4941413"/>
              <a:ext cx="696995" cy="55435"/>
              <a:chOff x="2298615" y="3458883"/>
              <a:chExt cx="696995" cy="5543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3D93ACE-86C5-4C70-85B5-F5E85326140C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19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이등변 삼각형 71">
                <a:extLst>
                  <a:ext uri="{FF2B5EF4-FFF2-40B4-BE49-F238E27FC236}">
                    <a16:creationId xmlns:a16="http://schemas.microsoft.com/office/drawing/2014/main" id="{8BD6F4A9-6088-4EEC-96C4-20A6C7F042BC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57DC9B-C615-4FC5-A61D-DCA5424B67BF}"/>
                </a:ext>
              </a:extLst>
            </p:cNvPr>
            <p:cNvGrpSpPr/>
            <p:nvPr/>
          </p:nvGrpSpPr>
          <p:grpSpPr>
            <a:xfrm>
              <a:off x="1998933" y="5057551"/>
              <a:ext cx="696995" cy="55435"/>
              <a:chOff x="2298615" y="3458883"/>
              <a:chExt cx="696995" cy="5543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636FFD0-93A5-45B5-93F2-55D3628E07E3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18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28E30A8-66FA-49C0-9D69-5FC2ACE4BF71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D200EE0-ED7D-498A-AA84-8948CDDC1C0A}"/>
                </a:ext>
              </a:extLst>
            </p:cNvPr>
            <p:cNvGrpSpPr/>
            <p:nvPr/>
          </p:nvGrpSpPr>
          <p:grpSpPr>
            <a:xfrm>
              <a:off x="1995142" y="4516787"/>
              <a:ext cx="634294" cy="83096"/>
              <a:chOff x="1498600" y="4369751"/>
              <a:chExt cx="634294" cy="83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3E5B63F-259A-4D3A-BE86-4BD04C88A48E}"/>
                  </a:ext>
                </a:extLst>
              </p:cNvPr>
              <p:cNvSpPr/>
              <p:nvPr/>
            </p:nvSpPr>
            <p:spPr>
              <a:xfrm>
                <a:off x="1498600" y="4369751"/>
                <a:ext cx="634294" cy="8309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49592EF-9855-4B32-938F-03618C0C7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600" y="4369751"/>
                <a:ext cx="634294" cy="83096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22DBBB9-9F40-41FF-AA96-489697D45E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600" y="4377483"/>
                <a:ext cx="634294" cy="7524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04EBBE-68DA-4CD1-99F2-55813696B79A}"/>
              </a:ext>
            </a:extLst>
          </p:cNvPr>
          <p:cNvGrpSpPr/>
          <p:nvPr/>
        </p:nvGrpSpPr>
        <p:grpSpPr>
          <a:xfrm>
            <a:off x="4122594" y="3205264"/>
            <a:ext cx="1844040" cy="928502"/>
            <a:chOff x="759622" y="4741708"/>
            <a:chExt cx="1236334" cy="42213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C0DAB21-81A8-4ABF-A2BF-5BB47F3B79F8}"/>
                </a:ext>
              </a:extLst>
            </p:cNvPr>
            <p:cNvSpPr/>
            <p:nvPr/>
          </p:nvSpPr>
          <p:spPr>
            <a:xfrm>
              <a:off x="759622" y="4741708"/>
              <a:ext cx="1236334" cy="4221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FCA539B-B4D6-470C-A04E-66A17ABE4D47}"/>
                </a:ext>
              </a:extLst>
            </p:cNvPr>
            <p:cNvGrpSpPr/>
            <p:nvPr/>
          </p:nvGrpSpPr>
          <p:grpSpPr>
            <a:xfrm>
              <a:off x="1523607" y="4880139"/>
              <a:ext cx="129666" cy="89233"/>
              <a:chOff x="2115047" y="4905463"/>
              <a:chExt cx="129666" cy="89233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297DCE9-D665-4A8D-B478-B56488D0F91D}"/>
                  </a:ext>
                </a:extLst>
              </p:cNvPr>
              <p:cNvSpPr/>
              <p:nvPr/>
            </p:nvSpPr>
            <p:spPr>
              <a:xfrm>
                <a:off x="2116299" y="4905463"/>
                <a:ext cx="128414" cy="89232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AA0711C-0B05-4CA0-8C5A-14C24E388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5047" y="4907270"/>
                <a:ext cx="128414" cy="85852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57BE9B7-3B2C-4CB7-9F66-BD24552867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6297" y="4910082"/>
                <a:ext cx="122236" cy="84614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800CB39-0FCB-45ED-8F0E-5400C6E2B560}"/>
                </a:ext>
              </a:extLst>
            </p:cNvPr>
            <p:cNvSpPr/>
            <p:nvPr/>
          </p:nvSpPr>
          <p:spPr>
            <a:xfrm>
              <a:off x="908914" y="5063235"/>
              <a:ext cx="937749" cy="60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33081D8-58A6-4E62-9E94-D78CC3329ED6}"/>
                </a:ext>
              </a:extLst>
            </p:cNvPr>
            <p:cNvSpPr/>
            <p:nvPr/>
          </p:nvSpPr>
          <p:spPr>
            <a:xfrm>
              <a:off x="1118640" y="4849067"/>
              <a:ext cx="215470" cy="14658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8F3C15-8DC2-4A84-B446-DEBCF08632BF}"/>
                </a:ext>
              </a:extLst>
            </p:cNvPr>
            <p:cNvSpPr txBox="1"/>
            <p:nvPr/>
          </p:nvSpPr>
          <p:spPr>
            <a:xfrm>
              <a:off x="1107150" y="4873494"/>
              <a:ext cx="371247" cy="140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icon</a:t>
              </a:r>
              <a:endParaRPr lang="ko-KR" altLang="en-US" sz="7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63E5B4-7EAE-4788-B72F-1784EB15FF1D}"/>
              </a:ext>
            </a:extLst>
          </p:cNvPr>
          <p:cNvGrpSpPr/>
          <p:nvPr/>
        </p:nvGrpSpPr>
        <p:grpSpPr>
          <a:xfrm>
            <a:off x="4391446" y="3298908"/>
            <a:ext cx="774641" cy="97171"/>
            <a:chOff x="4481258" y="2434638"/>
            <a:chExt cx="774641" cy="97171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987F4C5-6B9D-4436-AA0B-A602DCA6F5D0}"/>
                </a:ext>
              </a:extLst>
            </p:cNvPr>
            <p:cNvSpPr/>
            <p:nvPr/>
          </p:nvSpPr>
          <p:spPr>
            <a:xfrm>
              <a:off x="4481258" y="2435582"/>
              <a:ext cx="774641" cy="92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0D5178E-19B1-4E86-8A9D-F93198551207}"/>
                </a:ext>
              </a:extLst>
            </p:cNvPr>
            <p:cNvCxnSpPr>
              <a:cxnSpLocks/>
            </p:cNvCxnSpPr>
            <p:nvPr/>
          </p:nvCxnSpPr>
          <p:spPr>
            <a:xfrm>
              <a:off x="4481258" y="2438636"/>
              <a:ext cx="774641" cy="9317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C68048-EACF-4234-BCEE-D16D15FF5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258" y="2434638"/>
              <a:ext cx="774641" cy="9564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83A5A7F8-D82A-4B49-8499-DB0AF489E53C}"/>
              </a:ext>
            </a:extLst>
          </p:cNvPr>
          <p:cNvSpPr/>
          <p:nvPr/>
        </p:nvSpPr>
        <p:spPr>
          <a:xfrm>
            <a:off x="5230590" y="3050168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89D4B67B-B073-4B47-B62E-848F876C797A}"/>
              </a:ext>
            </a:extLst>
          </p:cNvPr>
          <p:cNvSpPr/>
          <p:nvPr/>
        </p:nvSpPr>
        <p:spPr>
          <a:xfrm>
            <a:off x="2030116" y="3115480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D2057EB-D234-497C-8B51-624CDD3BE0E4}"/>
              </a:ext>
            </a:extLst>
          </p:cNvPr>
          <p:cNvSpPr/>
          <p:nvPr/>
        </p:nvSpPr>
        <p:spPr>
          <a:xfrm>
            <a:off x="840387" y="5117265"/>
            <a:ext cx="1084420" cy="163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0FF95-2697-4C99-85CC-7652D3CB3F91}"/>
              </a:ext>
            </a:extLst>
          </p:cNvPr>
          <p:cNvSpPr txBox="1"/>
          <p:nvPr/>
        </p:nvSpPr>
        <p:spPr>
          <a:xfrm>
            <a:off x="1044725" y="3101639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793DAD-D444-44E1-A3FA-ACFB27BC2C48}"/>
              </a:ext>
            </a:extLst>
          </p:cNvPr>
          <p:cNvSpPr txBox="1"/>
          <p:nvPr/>
        </p:nvSpPr>
        <p:spPr>
          <a:xfrm>
            <a:off x="689493" y="2201282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C1252B-701C-49F6-81CC-77CF513AFCF7}"/>
              </a:ext>
            </a:extLst>
          </p:cNvPr>
          <p:cNvSpPr txBox="1"/>
          <p:nvPr/>
        </p:nvSpPr>
        <p:spPr>
          <a:xfrm>
            <a:off x="4048844" y="3031468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C681A37-77C7-41EF-88A4-0325CD1CB946}"/>
              </a:ext>
            </a:extLst>
          </p:cNvPr>
          <p:cNvSpPr txBox="1"/>
          <p:nvPr/>
        </p:nvSpPr>
        <p:spPr>
          <a:xfrm>
            <a:off x="4056211" y="2201282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AB99F9-9356-4216-8C6F-3BDB57143A02}"/>
              </a:ext>
            </a:extLst>
          </p:cNvPr>
          <p:cNvGrpSpPr/>
          <p:nvPr/>
        </p:nvGrpSpPr>
        <p:grpSpPr>
          <a:xfrm>
            <a:off x="1546288" y="4036308"/>
            <a:ext cx="395876" cy="369332"/>
            <a:chOff x="1614823" y="4388873"/>
            <a:chExt cx="395876" cy="3693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C83E466-D0FA-4D38-9A09-44D0FE87E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417" y="4426913"/>
              <a:ext cx="262151" cy="26215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3AA05-621A-4B78-B97C-4A9257F95D9C}"/>
                </a:ext>
              </a:extLst>
            </p:cNvPr>
            <p:cNvSpPr txBox="1"/>
            <p:nvPr/>
          </p:nvSpPr>
          <p:spPr>
            <a:xfrm>
              <a:off x="1614823" y="4388873"/>
              <a:ext cx="395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A057EED-5F57-4960-ACCC-441CB84D11EC}"/>
              </a:ext>
            </a:extLst>
          </p:cNvPr>
          <p:cNvGrpSpPr/>
          <p:nvPr/>
        </p:nvGrpSpPr>
        <p:grpSpPr>
          <a:xfrm>
            <a:off x="1707990" y="4769522"/>
            <a:ext cx="395876" cy="262151"/>
            <a:chOff x="1591990" y="4426913"/>
            <a:chExt cx="395876" cy="262151"/>
          </a:xfrm>
        </p:grpSpPr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5BD7AF8-9E6D-4BBA-BD83-BF41EC66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417" y="4426913"/>
              <a:ext cx="262151" cy="26215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0EB11A-CEB1-48E5-8DFE-2ADAD7BD36D1}"/>
                </a:ext>
              </a:extLst>
            </p:cNvPr>
            <p:cNvSpPr txBox="1"/>
            <p:nvPr/>
          </p:nvSpPr>
          <p:spPr>
            <a:xfrm>
              <a:off x="1591990" y="4455562"/>
              <a:ext cx="395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2-1</a:t>
              </a:r>
              <a:endParaRPr lang="ko-KR" altLang="en-US" sz="9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8679706-8234-4096-BAD8-8D9EA182BB6A}"/>
              </a:ext>
            </a:extLst>
          </p:cNvPr>
          <p:cNvGrpSpPr/>
          <p:nvPr/>
        </p:nvGrpSpPr>
        <p:grpSpPr>
          <a:xfrm>
            <a:off x="558674" y="4616316"/>
            <a:ext cx="395876" cy="262151"/>
            <a:chOff x="1591990" y="4426913"/>
            <a:chExt cx="395876" cy="262151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F1C47FA4-486A-4E63-AAB9-EC332EC9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417" y="4426913"/>
              <a:ext cx="262151" cy="262151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7580096-D0B5-45C0-8532-8C62BD6581EA}"/>
                </a:ext>
              </a:extLst>
            </p:cNvPr>
            <p:cNvSpPr txBox="1"/>
            <p:nvPr/>
          </p:nvSpPr>
          <p:spPr>
            <a:xfrm>
              <a:off x="1591990" y="4455562"/>
              <a:ext cx="395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2-2</a:t>
              </a:r>
              <a:endParaRPr lang="ko-KR" altLang="en-US" sz="900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BD5B018-B514-48F1-8791-38748EA8870F}"/>
              </a:ext>
            </a:extLst>
          </p:cNvPr>
          <p:cNvGrpSpPr/>
          <p:nvPr/>
        </p:nvGrpSpPr>
        <p:grpSpPr>
          <a:xfrm>
            <a:off x="1224978" y="5322046"/>
            <a:ext cx="395876" cy="262151"/>
            <a:chOff x="1591990" y="4426913"/>
            <a:chExt cx="395876" cy="262151"/>
          </a:xfrm>
        </p:grpSpPr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A18307D-E73F-4213-A017-A5D621C3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417" y="4426913"/>
              <a:ext cx="262151" cy="262151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5128F23-1F52-4164-B67C-137394EB8B94}"/>
                </a:ext>
              </a:extLst>
            </p:cNvPr>
            <p:cNvSpPr txBox="1"/>
            <p:nvPr/>
          </p:nvSpPr>
          <p:spPr>
            <a:xfrm>
              <a:off x="1591990" y="4455562"/>
              <a:ext cx="395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2-3</a:t>
              </a:r>
              <a:endParaRPr lang="ko-KR" altLang="en-US" sz="9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69BA408-5D12-47B6-94A3-0F8798ADE2CA}"/>
              </a:ext>
            </a:extLst>
          </p:cNvPr>
          <p:cNvGrpSpPr/>
          <p:nvPr/>
        </p:nvGrpSpPr>
        <p:grpSpPr>
          <a:xfrm>
            <a:off x="3437096" y="4829691"/>
            <a:ext cx="395876" cy="369332"/>
            <a:chOff x="1620760" y="4372485"/>
            <a:chExt cx="395876" cy="369332"/>
          </a:xfrm>
        </p:grpSpPr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35296379-C5A2-45DD-A090-8888B25DC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417" y="4426913"/>
              <a:ext cx="262151" cy="262151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AC75E7C-EBE0-4C49-A1C8-3C6FE42E4DB1}"/>
                </a:ext>
              </a:extLst>
            </p:cNvPr>
            <p:cNvSpPr txBox="1"/>
            <p:nvPr/>
          </p:nvSpPr>
          <p:spPr>
            <a:xfrm>
              <a:off x="1620760" y="4372485"/>
              <a:ext cx="395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609FBA-16D6-4529-AF18-8E9D6FBF7B43}"/>
              </a:ext>
            </a:extLst>
          </p:cNvPr>
          <p:cNvGrpSpPr/>
          <p:nvPr/>
        </p:nvGrpSpPr>
        <p:grpSpPr>
          <a:xfrm>
            <a:off x="3210388" y="5306156"/>
            <a:ext cx="395876" cy="467752"/>
            <a:chOff x="3187952" y="5811158"/>
            <a:chExt cx="395876" cy="467752"/>
          </a:xfrm>
        </p:grpSpPr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68619892-2832-4BE8-A0FF-66D70FCFCF57}"/>
                </a:ext>
              </a:extLst>
            </p:cNvPr>
            <p:cNvSpPr/>
            <p:nvPr/>
          </p:nvSpPr>
          <p:spPr>
            <a:xfrm rot="5400000">
              <a:off x="3216273" y="6077481"/>
              <a:ext cx="300125" cy="10273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B0BC8E6-1531-4822-9FFD-3323AF2B3961}"/>
                </a:ext>
              </a:extLst>
            </p:cNvPr>
            <p:cNvGrpSpPr/>
            <p:nvPr/>
          </p:nvGrpSpPr>
          <p:grpSpPr>
            <a:xfrm>
              <a:off x="3187952" y="5811158"/>
              <a:ext cx="395876" cy="262151"/>
              <a:chOff x="1591990" y="4426913"/>
              <a:chExt cx="395876" cy="262151"/>
            </a:xfrm>
          </p:grpSpPr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6DA36D5B-146A-4C06-BA33-F84C081C3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6417" y="4426913"/>
                <a:ext cx="262151" cy="262151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5937DE5-EEA6-44ED-BF94-1A0053D87192}"/>
                  </a:ext>
                </a:extLst>
              </p:cNvPr>
              <p:cNvSpPr txBox="1"/>
              <p:nvPr/>
            </p:nvSpPr>
            <p:spPr>
              <a:xfrm>
                <a:off x="1591990" y="4455562"/>
                <a:ext cx="39587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3-1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3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15493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우민주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Main Section3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Section_3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5820"/>
              </p:ext>
            </p:extLst>
          </p:nvPr>
        </p:nvGraphicFramePr>
        <p:xfrm>
          <a:off x="587827" y="1514474"/>
          <a:ext cx="10918372" cy="4788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53862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505324">
                  <a:extLst>
                    <a:ext uri="{9D8B030D-6E8A-4147-A177-3AD203B41FA5}">
                      <a16:colId xmlns:a16="http://schemas.microsoft.com/office/drawing/2014/main" val="4208092240"/>
                    </a:ext>
                  </a:extLst>
                </a:gridCol>
              </a:tblGrid>
              <a:tr h="4468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452965">
                <a:tc row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설명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독도의 자연경관 및 다양한 생물들을 소개하기 위해 카드 형식으로 나열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22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섹션 타이틀과 독도의 이미지카드로 구성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68824"/>
                  </a:ext>
                </a:extLst>
              </a:tr>
              <a:tr h="122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해당 섹션의 타이틀로 스크롤 내릴 시 아래에서 위로 부드럽게 떠오름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72519"/>
                  </a:ext>
                </a:extLst>
              </a:tr>
              <a:tr h="127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1-2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독도를 대표하는 자연경관 및 생물 이미지카드로 총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장으로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9574"/>
                  </a:ext>
                </a:extLst>
              </a:tr>
              <a:tr h="230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1-3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이미지에 관한 설명을 정리한 카드로 이미지카드와 같이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장으로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8679"/>
                  </a:ext>
                </a:extLst>
              </a:tr>
              <a:tr h="315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이미지카드와 설명카드의 세로는 겹치고 가로는 </a:t>
                      </a:r>
                      <a:r>
                        <a:rPr lang="en-US" altLang="ko-KR" sz="1000" dirty="0"/>
                        <a:t>60px</a:t>
                      </a:r>
                      <a:r>
                        <a:rPr lang="ko-KR" altLang="en-US" sz="1000" dirty="0"/>
                        <a:t> 간격으로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생성하여 </a:t>
                      </a:r>
                      <a:r>
                        <a:rPr lang="en-US" altLang="ko-KR" sz="1000" dirty="0"/>
                        <a:t>Row</a:t>
                      </a:r>
                      <a:r>
                        <a:rPr lang="ko-KR" altLang="en-US" sz="1000" dirty="0"/>
                        <a:t>로 차례대로 아래로 배열되도록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53538"/>
                  </a:ext>
                </a:extLst>
              </a:tr>
              <a:tr h="162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2-1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스크롤 내릴 시 이미지카드와 설명카드의 올라오는 시간차를 두어 차례대로 부드럽게 떠오르도록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81095"/>
                  </a:ext>
                </a:extLst>
              </a:tr>
              <a:tr h="449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671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가로 </a:t>
                      </a:r>
                      <a:r>
                        <a:rPr lang="en-US" altLang="ko-KR" sz="1000" dirty="0"/>
                        <a:t>640</a:t>
                      </a:r>
                      <a:r>
                        <a:rPr lang="ko-KR" altLang="en-US" sz="1000" dirty="0"/>
                        <a:t>일 경우 카드를 </a:t>
                      </a:r>
                      <a:r>
                        <a:rPr lang="en-US" altLang="ko-KR" sz="1000" dirty="0"/>
                        <a:t>Column</a:t>
                      </a:r>
                      <a:r>
                        <a:rPr lang="ko-KR" altLang="en-US" sz="1000" dirty="0"/>
                        <a:t>으로 나열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설명카드의 가로 위치를 정 가운데로 배치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D6C019C-D5E5-4DEA-A43C-91EA684DA311}"/>
              </a:ext>
            </a:extLst>
          </p:cNvPr>
          <p:cNvSpPr/>
          <p:nvPr/>
        </p:nvSpPr>
        <p:spPr>
          <a:xfrm>
            <a:off x="965200" y="2381250"/>
            <a:ext cx="2667000" cy="31051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6695FA9-33AF-45BE-8AB9-6910C4C8A4C5}"/>
              </a:ext>
            </a:extLst>
          </p:cNvPr>
          <p:cNvGrpSpPr/>
          <p:nvPr/>
        </p:nvGrpSpPr>
        <p:grpSpPr>
          <a:xfrm>
            <a:off x="1085850" y="2495550"/>
            <a:ext cx="1225550" cy="101600"/>
            <a:chOff x="1085850" y="2495550"/>
            <a:chExt cx="1225550" cy="101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8ED77D-858A-4BD5-BB51-AEBB4225E958}"/>
                </a:ext>
              </a:extLst>
            </p:cNvPr>
            <p:cNvSpPr/>
            <p:nvPr/>
          </p:nvSpPr>
          <p:spPr>
            <a:xfrm>
              <a:off x="1085850" y="2495550"/>
              <a:ext cx="1225550" cy="101600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06835A-2511-4E7C-8EAF-F859E6755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2495550"/>
              <a:ext cx="1225550" cy="10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B398015-CF31-430D-A7FD-DEEF1208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2495550"/>
              <a:ext cx="1225550" cy="10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5CD0A2-91DF-411E-96EE-B01B8B6BD0BE}"/>
              </a:ext>
            </a:extLst>
          </p:cNvPr>
          <p:cNvGrpSpPr/>
          <p:nvPr/>
        </p:nvGrpSpPr>
        <p:grpSpPr>
          <a:xfrm>
            <a:off x="1149985" y="2935756"/>
            <a:ext cx="952500" cy="493244"/>
            <a:chOff x="1149985" y="2935756"/>
            <a:chExt cx="952500" cy="49324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7F8B610-FDF1-4B68-B9E8-352B67E7ACCB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64C6CE-16D7-47AE-9CC1-C7A61EB7E72A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00E6685-28A6-47A7-A054-CCACE2A47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F31291D-99A2-47BC-86B2-19796B782F84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5F241A-4E2F-4286-A6D2-04300D4049A4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A6E05F-BBF8-4C75-93CC-74845CFFF42F}"/>
              </a:ext>
            </a:extLst>
          </p:cNvPr>
          <p:cNvGrpSpPr/>
          <p:nvPr/>
        </p:nvGrpSpPr>
        <p:grpSpPr>
          <a:xfrm>
            <a:off x="2292350" y="3116157"/>
            <a:ext cx="952500" cy="493244"/>
            <a:chOff x="1149985" y="2935756"/>
            <a:chExt cx="952500" cy="49324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C638657-B708-457E-93A2-F4515735715E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46E390-B5D6-43DF-9E0B-E9C24673B212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DD4E204-38D4-4443-9D38-E1C8E9E1C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CFC9053-36C3-4B83-9215-495DA63D38E9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E963F7-A23B-4F23-8248-28BDA818C3E2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C57801-1586-425D-99FD-AC1DE9A9803A}"/>
              </a:ext>
            </a:extLst>
          </p:cNvPr>
          <p:cNvGrpSpPr/>
          <p:nvPr/>
        </p:nvGrpSpPr>
        <p:grpSpPr>
          <a:xfrm>
            <a:off x="1149985" y="3791797"/>
            <a:ext cx="952500" cy="493244"/>
            <a:chOff x="1149985" y="2935756"/>
            <a:chExt cx="952500" cy="49324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0518C1C-1F86-470E-8CFC-40EE082AC9D5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11EFAD6-5F71-4EB8-A1B9-08702D5A503C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1B47D3F-15E6-492E-8D6D-358537C75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4916C0B-AB78-4F37-94E8-1DF5CC9735CD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0F3A1A-5B19-42DE-9762-3C5167145019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CC52E3-27B0-49D2-BE5C-C3927C79D7AE}"/>
              </a:ext>
            </a:extLst>
          </p:cNvPr>
          <p:cNvGrpSpPr/>
          <p:nvPr/>
        </p:nvGrpSpPr>
        <p:grpSpPr>
          <a:xfrm>
            <a:off x="2292350" y="4038419"/>
            <a:ext cx="952500" cy="493244"/>
            <a:chOff x="1149985" y="2935756"/>
            <a:chExt cx="952500" cy="49324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0E8B9EA-A52B-403E-9A0B-327546F4ADFF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92E4B91-548C-46EC-9A76-33EF3E8639B4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09A3DD2-83CF-4AE1-A4C1-86FD40224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EE5CE8-8E8A-4FD9-ADBD-02AA29ABC132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33A26E-B3AB-4D76-A8E6-E1B60BAA1563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ECB6CD-9F95-498A-AD82-D186398070BA}"/>
              </a:ext>
            </a:extLst>
          </p:cNvPr>
          <p:cNvGrpSpPr/>
          <p:nvPr/>
        </p:nvGrpSpPr>
        <p:grpSpPr>
          <a:xfrm>
            <a:off x="1149985" y="4647838"/>
            <a:ext cx="952500" cy="493244"/>
            <a:chOff x="1149985" y="2935756"/>
            <a:chExt cx="952500" cy="49324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19913A3-FD01-419E-9992-14405B3330AB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156DE1C-39A2-4120-B526-F9F878259086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CE2AC1-F17E-43B9-928A-A88FD8761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D6FE4C-8501-4EFD-90A8-91B1D0E3FC58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54816D2-D03C-4621-A21D-C2136A6C0672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972812-37FA-4B85-9EA7-D7933E2A930B}"/>
              </a:ext>
            </a:extLst>
          </p:cNvPr>
          <p:cNvGrpSpPr/>
          <p:nvPr/>
        </p:nvGrpSpPr>
        <p:grpSpPr>
          <a:xfrm>
            <a:off x="2292350" y="4790562"/>
            <a:ext cx="952500" cy="493244"/>
            <a:chOff x="1149985" y="2935756"/>
            <a:chExt cx="952500" cy="49324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2365F1E-5C10-4749-A961-494D8B90593C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223A2C1-940B-4132-9EC8-B0D92C2F6EDD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41EAFA9-28E6-43FB-AE96-7E22DA4C8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249985C-16EE-42A7-A357-021F31CC8E33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203688-3A4F-4045-A868-753F3D63E580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093A07-1F2F-422B-A68C-88EAE3F68CA1}"/>
              </a:ext>
            </a:extLst>
          </p:cNvPr>
          <p:cNvSpPr/>
          <p:nvPr/>
        </p:nvSpPr>
        <p:spPr>
          <a:xfrm>
            <a:off x="4335460" y="2169071"/>
            <a:ext cx="1341120" cy="397764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98F8D4-1CFF-4847-8517-8758377BA5A5}"/>
              </a:ext>
            </a:extLst>
          </p:cNvPr>
          <p:cNvSpPr txBox="1"/>
          <p:nvPr/>
        </p:nvSpPr>
        <p:spPr>
          <a:xfrm>
            <a:off x="900468" y="216907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Section_3</a:t>
            </a:r>
            <a:endParaRPr lang="ko-KR" altLang="en-US" sz="8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D568659-4B67-46F0-81A5-ACEF2F65B038}"/>
              </a:ext>
            </a:extLst>
          </p:cNvPr>
          <p:cNvGrpSpPr/>
          <p:nvPr/>
        </p:nvGrpSpPr>
        <p:grpSpPr>
          <a:xfrm>
            <a:off x="4433887" y="2313833"/>
            <a:ext cx="809625" cy="127000"/>
            <a:chOff x="4467225" y="2597150"/>
            <a:chExt cx="809625" cy="127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CA1605-B100-425E-891B-727E2EB5FE88}"/>
                </a:ext>
              </a:extLst>
            </p:cNvPr>
            <p:cNvSpPr/>
            <p:nvPr/>
          </p:nvSpPr>
          <p:spPr>
            <a:xfrm>
              <a:off x="4467225" y="2597150"/>
              <a:ext cx="809625" cy="127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9343DE8-26A3-46CD-9529-B72C843BF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1467621-FA20-4DC9-AD38-7BA02E99F5D3}"/>
                </a:ext>
              </a:extLst>
            </p:cNvPr>
            <p:cNvCxnSpPr>
              <a:cxnSpLocks/>
            </p:cNvCxnSpPr>
            <p:nvPr/>
          </p:nvCxnSpPr>
          <p:spPr>
            <a:xfrm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A5FE765-54B4-4E8B-BE12-B644EA632FE7}"/>
              </a:ext>
            </a:extLst>
          </p:cNvPr>
          <p:cNvGrpSpPr/>
          <p:nvPr/>
        </p:nvGrpSpPr>
        <p:grpSpPr>
          <a:xfrm>
            <a:off x="4555490" y="2724590"/>
            <a:ext cx="807720" cy="529590"/>
            <a:chOff x="1294765" y="2935756"/>
            <a:chExt cx="807720" cy="52959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81F2C19-99B1-40E3-8411-D71F7A256B4D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98E4BE0-911F-4220-B7A2-6E0491346C94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D981378-4F39-4AB5-995E-8B9490F0F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4C36E8EF-520F-4157-8D0B-B5CAFCF1E405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4021C4-113F-42A9-8C97-8E5DA0600EA1}"/>
                </a:ext>
              </a:extLst>
            </p:cNvPr>
            <p:cNvSpPr/>
            <p:nvPr/>
          </p:nvSpPr>
          <p:spPr>
            <a:xfrm>
              <a:off x="1382395" y="3114826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48F0186-8B47-49B5-8930-84EED178A261}"/>
              </a:ext>
            </a:extLst>
          </p:cNvPr>
          <p:cNvGrpSpPr/>
          <p:nvPr/>
        </p:nvGrpSpPr>
        <p:grpSpPr>
          <a:xfrm>
            <a:off x="4555490" y="3390023"/>
            <a:ext cx="807720" cy="500864"/>
            <a:chOff x="1294765" y="2935756"/>
            <a:chExt cx="807720" cy="50086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D75E934-0A0E-4363-BB07-6EEA7A5925A7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3DCE712-6D2E-4952-81C2-F3058C2C4DA0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BB3F6BB-F415-495E-A79B-9E347A19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CF4C86E-A516-404B-9907-993301798773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27E9B07-AF5A-4F1E-AB8B-FB8A409B3F0A}"/>
                </a:ext>
              </a:extLst>
            </p:cNvPr>
            <p:cNvSpPr/>
            <p:nvPr/>
          </p:nvSpPr>
          <p:spPr>
            <a:xfrm>
              <a:off x="1382395" y="308610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C7D9C41-1B0B-4794-9F6F-B1C01CE7443C}"/>
              </a:ext>
            </a:extLst>
          </p:cNvPr>
          <p:cNvGrpSpPr/>
          <p:nvPr/>
        </p:nvGrpSpPr>
        <p:grpSpPr>
          <a:xfrm>
            <a:off x="4555490" y="4062337"/>
            <a:ext cx="807720" cy="529590"/>
            <a:chOff x="1294765" y="2935756"/>
            <a:chExt cx="807720" cy="52959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2773AF6-1A1B-40C0-838C-F0FB8B1376FD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2CA912C-A9AD-45C7-8457-9A33C520CF79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0D26713-8F45-4928-80DE-532BDC07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BA8B6DE-A4D0-4AE6-9D07-06467FC3CC2F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F060FB2-8D70-4EA5-88D5-F350E15297DE}"/>
                </a:ext>
              </a:extLst>
            </p:cNvPr>
            <p:cNvSpPr/>
            <p:nvPr/>
          </p:nvSpPr>
          <p:spPr>
            <a:xfrm>
              <a:off x="1382395" y="3114826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6BCB8-7185-48BF-82EF-1CBAECD1B17C}"/>
              </a:ext>
            </a:extLst>
          </p:cNvPr>
          <p:cNvGrpSpPr/>
          <p:nvPr/>
        </p:nvGrpSpPr>
        <p:grpSpPr>
          <a:xfrm>
            <a:off x="4555787" y="4706772"/>
            <a:ext cx="807720" cy="537189"/>
            <a:chOff x="1294765" y="2935756"/>
            <a:chExt cx="807720" cy="53718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32FBCF6-CB1D-42D1-A193-0FED4E04B48C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7212CBA-152A-4B81-8FF7-CFF404D3CADE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E2424A87-24BB-4272-8D9E-1FC5F5498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A8CB7DEB-6581-432A-871A-8E07CB48A20F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56846F6-793E-4E37-9473-69446D7C6C65}"/>
                </a:ext>
              </a:extLst>
            </p:cNvPr>
            <p:cNvSpPr/>
            <p:nvPr/>
          </p:nvSpPr>
          <p:spPr>
            <a:xfrm>
              <a:off x="1382098" y="3122425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BA2EA85-E441-4BC0-ACDB-AFD92E4C6E11}"/>
              </a:ext>
            </a:extLst>
          </p:cNvPr>
          <p:cNvGrpSpPr/>
          <p:nvPr/>
        </p:nvGrpSpPr>
        <p:grpSpPr>
          <a:xfrm>
            <a:off x="4555490" y="5384825"/>
            <a:ext cx="807720" cy="547841"/>
            <a:chOff x="1294765" y="2935756"/>
            <a:chExt cx="807720" cy="54784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642BE66-FA3C-4E3C-905A-868CDF091629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7A8FCCC-74DD-4DEF-A41D-C5D53046BAB1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8E3BC46-0453-4A6A-A357-57E134021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25900C5-DE51-4DC6-BDC9-FB1EC0F59C7C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43DB3B6-242C-4D1A-AFB6-FC34C984F076}"/>
                </a:ext>
              </a:extLst>
            </p:cNvPr>
            <p:cNvSpPr/>
            <p:nvPr/>
          </p:nvSpPr>
          <p:spPr>
            <a:xfrm>
              <a:off x="1382395" y="3133077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DDCE1D6-311D-4A86-9C3F-E0C58856881A}"/>
              </a:ext>
            </a:extLst>
          </p:cNvPr>
          <p:cNvSpPr txBox="1"/>
          <p:nvPr/>
        </p:nvSpPr>
        <p:spPr>
          <a:xfrm>
            <a:off x="4250408" y="194366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Section_3</a:t>
            </a:r>
            <a:endParaRPr lang="ko-KR" altLang="en-US" sz="80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7ACEC6F-5919-44A2-AAAA-3437C55372EC}"/>
              </a:ext>
            </a:extLst>
          </p:cNvPr>
          <p:cNvSpPr/>
          <p:nvPr/>
        </p:nvSpPr>
        <p:spPr>
          <a:xfrm>
            <a:off x="4433887" y="2571957"/>
            <a:ext cx="299391" cy="281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D59C03E-4D10-4B9D-81A7-58088B4B4FBD}"/>
              </a:ext>
            </a:extLst>
          </p:cNvPr>
          <p:cNvSpPr/>
          <p:nvPr/>
        </p:nvSpPr>
        <p:spPr>
          <a:xfrm>
            <a:off x="2735413" y="2291856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0D1F38-B242-4592-82C4-9D517D4D4CB4}"/>
              </a:ext>
            </a:extLst>
          </p:cNvPr>
          <p:cNvGrpSpPr/>
          <p:nvPr/>
        </p:nvGrpSpPr>
        <p:grpSpPr>
          <a:xfrm>
            <a:off x="745184" y="2415238"/>
            <a:ext cx="360996" cy="259308"/>
            <a:chOff x="745184" y="2415238"/>
            <a:chExt cx="360996" cy="25930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AA6B827-9E5F-49CC-B610-FE4D1C885EEE}"/>
                </a:ext>
              </a:extLst>
            </p:cNvPr>
            <p:cNvSpPr/>
            <p:nvPr/>
          </p:nvSpPr>
          <p:spPr>
            <a:xfrm>
              <a:off x="793334" y="241523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815160-818A-4C6C-913D-B63100C2E9AA}"/>
                </a:ext>
              </a:extLst>
            </p:cNvPr>
            <p:cNvSpPr txBox="1"/>
            <p:nvPr/>
          </p:nvSpPr>
          <p:spPr>
            <a:xfrm>
              <a:off x="745184" y="244083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1-1</a:t>
              </a:r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5081D9-CD98-4D42-A9F5-6A21BAACFEFF}"/>
              </a:ext>
            </a:extLst>
          </p:cNvPr>
          <p:cNvGrpSpPr/>
          <p:nvPr/>
        </p:nvGrpSpPr>
        <p:grpSpPr>
          <a:xfrm>
            <a:off x="3346441" y="2832755"/>
            <a:ext cx="360996" cy="514709"/>
            <a:chOff x="3346441" y="2832755"/>
            <a:chExt cx="360996" cy="514709"/>
          </a:xfrm>
        </p:grpSpPr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BBB9D0E0-93A5-4E5A-9E1F-18B171B3C798}"/>
                </a:ext>
              </a:extLst>
            </p:cNvPr>
            <p:cNvSpPr/>
            <p:nvPr/>
          </p:nvSpPr>
          <p:spPr>
            <a:xfrm rot="16200000">
              <a:off x="3377610" y="2931451"/>
              <a:ext cx="300125" cy="10273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9C3C1E4-11A7-4288-9A0F-7FC2AEF2073E}"/>
                </a:ext>
              </a:extLst>
            </p:cNvPr>
            <p:cNvSpPr/>
            <p:nvPr/>
          </p:nvSpPr>
          <p:spPr>
            <a:xfrm>
              <a:off x="3395324" y="3088156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A27117C-E398-41F3-9D26-3A203ADD5D89}"/>
                </a:ext>
              </a:extLst>
            </p:cNvPr>
            <p:cNvSpPr txBox="1"/>
            <p:nvPr/>
          </p:nvSpPr>
          <p:spPr>
            <a:xfrm>
              <a:off x="3346441" y="310239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2-1</a:t>
              </a:r>
              <a:endParaRPr lang="ko-KR" altLang="en-US" sz="900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39B942E-3776-4FD9-94E7-842DF14C4949}"/>
              </a:ext>
            </a:extLst>
          </p:cNvPr>
          <p:cNvGrpSpPr/>
          <p:nvPr/>
        </p:nvGrpSpPr>
        <p:grpSpPr>
          <a:xfrm>
            <a:off x="2026683" y="3575624"/>
            <a:ext cx="311304" cy="369332"/>
            <a:chOff x="775826" y="2360354"/>
            <a:chExt cx="311304" cy="36933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644686-10AE-4842-9B3B-BAF4D400402C}"/>
                </a:ext>
              </a:extLst>
            </p:cNvPr>
            <p:cNvSpPr/>
            <p:nvPr/>
          </p:nvSpPr>
          <p:spPr>
            <a:xfrm>
              <a:off x="793334" y="241523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EECBF-2612-4763-8D99-5F72E4E2D2E8}"/>
                </a:ext>
              </a:extLst>
            </p:cNvPr>
            <p:cNvSpPr txBox="1"/>
            <p:nvPr/>
          </p:nvSpPr>
          <p:spPr>
            <a:xfrm>
              <a:off x="775826" y="23603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8A10CA4-45E9-48D8-8087-6F616C089C82}"/>
              </a:ext>
            </a:extLst>
          </p:cNvPr>
          <p:cNvGrpSpPr/>
          <p:nvPr/>
        </p:nvGrpSpPr>
        <p:grpSpPr>
          <a:xfrm>
            <a:off x="1058030" y="3205928"/>
            <a:ext cx="360996" cy="259308"/>
            <a:chOff x="745184" y="2415238"/>
            <a:chExt cx="360996" cy="25930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ADA2F88-9A34-4379-A511-35159FB8C890}"/>
                </a:ext>
              </a:extLst>
            </p:cNvPr>
            <p:cNvSpPr/>
            <p:nvPr/>
          </p:nvSpPr>
          <p:spPr>
            <a:xfrm>
              <a:off x="793334" y="241523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96B7283-DDA3-4CD0-B0A5-EFF04891B588}"/>
                </a:ext>
              </a:extLst>
            </p:cNvPr>
            <p:cNvSpPr txBox="1"/>
            <p:nvPr/>
          </p:nvSpPr>
          <p:spPr>
            <a:xfrm>
              <a:off x="745184" y="244083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1-3</a:t>
              </a:r>
              <a:endParaRPr lang="ko-KR" altLang="en-US" sz="9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FDDC26F-63F5-4536-9B2A-8EB8B8A58B56}"/>
              </a:ext>
            </a:extLst>
          </p:cNvPr>
          <p:cNvGrpSpPr/>
          <p:nvPr/>
        </p:nvGrpSpPr>
        <p:grpSpPr>
          <a:xfrm>
            <a:off x="1850394" y="2914060"/>
            <a:ext cx="360996" cy="259308"/>
            <a:chOff x="745184" y="2415238"/>
            <a:chExt cx="360996" cy="259308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7732ED0-CDEA-44F6-988C-52B4E6981C04}"/>
                </a:ext>
              </a:extLst>
            </p:cNvPr>
            <p:cNvSpPr/>
            <p:nvPr/>
          </p:nvSpPr>
          <p:spPr>
            <a:xfrm>
              <a:off x="793334" y="241523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A50E35E-89EC-4406-B50D-1F5F04F32509}"/>
                </a:ext>
              </a:extLst>
            </p:cNvPr>
            <p:cNvSpPr txBox="1"/>
            <p:nvPr/>
          </p:nvSpPr>
          <p:spPr>
            <a:xfrm>
              <a:off x="745184" y="244083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1-2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22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14351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우민주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Main Section4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Section_4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2478"/>
              </p:ext>
            </p:extLst>
          </p:nvPr>
        </p:nvGraphicFramePr>
        <p:xfrm>
          <a:off x="587827" y="1525209"/>
          <a:ext cx="10918372" cy="402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93867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465319">
                  <a:extLst>
                    <a:ext uri="{9D8B030D-6E8A-4147-A177-3AD203B41FA5}">
                      <a16:colId xmlns:a16="http://schemas.microsoft.com/office/drawing/2014/main" val="2722466535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400324">
                <a:tc row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설명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독도의 역사에 대한 슬라이드 간략하게 나누어 나열하여 구성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독도의 역사를 발생연도와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이미지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설명문으로 정리한 컨텐츠를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장으로 구성하여 </a:t>
                      </a:r>
                      <a:r>
                        <a:rPr lang="en-US" altLang="ko-KR" sz="1000" dirty="0"/>
                        <a:t>Row</a:t>
                      </a:r>
                      <a:r>
                        <a:rPr lang="ko-KR" altLang="en-US" sz="1000" dirty="0"/>
                        <a:t>로 나열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06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역사의 발생연도로 크기를 </a:t>
                      </a:r>
                      <a:r>
                        <a:rPr lang="en-US" altLang="ko-KR" sz="1000" dirty="0"/>
                        <a:t>20px</a:t>
                      </a:r>
                      <a:r>
                        <a:rPr lang="ko-KR" altLang="en-US" sz="1000" dirty="0"/>
                        <a:t>로 설정하여 컨텐츠 맨 위에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5837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역사에 관련된 서적 및 관련 이미지를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388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1-3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독도 역사에 대해 간략하게 정리한 설명문을 컨텐츠의 제일 아래쪽에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1061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컨텐츠를 슬라이드로 연결하여 컨텐츠가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개씩 보이도록 배치하고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양쪽의 버튼 클릭 시 컨텐츠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개씩 부드럽게 이동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일정시간 지나면 자동으로 넘어가게 설정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구현예정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25686"/>
                  </a:ext>
                </a:extLst>
              </a:tr>
              <a:tr h="3426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990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가로 </a:t>
                      </a:r>
                      <a:r>
                        <a:rPr lang="en-US" altLang="ko-KR" sz="1000" dirty="0"/>
                        <a:t>640</a:t>
                      </a:r>
                      <a:r>
                        <a:rPr lang="ko-KR" altLang="en-US" sz="1000" dirty="0"/>
                        <a:t>일 경우 슬라이드의 컨텐츠가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개씩 보이도록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A97AB7-93B2-4892-BE84-FD373BAB811C}"/>
              </a:ext>
            </a:extLst>
          </p:cNvPr>
          <p:cNvGrpSpPr/>
          <p:nvPr/>
        </p:nvGrpSpPr>
        <p:grpSpPr>
          <a:xfrm>
            <a:off x="685802" y="2245729"/>
            <a:ext cx="3124200" cy="1847850"/>
            <a:chOff x="752475" y="2971800"/>
            <a:chExt cx="3124200" cy="18478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CA8D216-28A7-42B8-B4CE-958E0D6751EC}"/>
                </a:ext>
              </a:extLst>
            </p:cNvPr>
            <p:cNvSpPr/>
            <p:nvPr/>
          </p:nvSpPr>
          <p:spPr>
            <a:xfrm>
              <a:off x="752475" y="2971800"/>
              <a:ext cx="3124200" cy="1847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6235AF-1B3C-4B31-80C6-9783D7BD8488}"/>
                </a:ext>
              </a:extLst>
            </p:cNvPr>
            <p:cNvGrpSpPr/>
            <p:nvPr/>
          </p:nvGrpSpPr>
          <p:grpSpPr>
            <a:xfrm>
              <a:off x="919163" y="3121024"/>
              <a:ext cx="1300162" cy="193675"/>
              <a:chOff x="4467225" y="2597150"/>
              <a:chExt cx="809625" cy="127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2D88D4A-310E-436D-BDAF-73D6DEC4A69D}"/>
                  </a:ext>
                </a:extLst>
              </p:cNvPr>
              <p:cNvSpPr/>
              <p:nvPr/>
            </p:nvSpPr>
            <p:spPr>
              <a:xfrm>
                <a:off x="4467225" y="2597150"/>
                <a:ext cx="809625" cy="127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B77FC0FF-25D4-4F81-8358-9F8DEC872F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7225" y="2597150"/>
                <a:ext cx="809625" cy="127000"/>
              </a:xfrm>
              <a:prstGeom prst="line">
                <a:avLst/>
              </a:prstGeom>
              <a:ln w="31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2F24FC0-4733-49EE-A192-2D27AE7BA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225" y="2597150"/>
                <a:ext cx="809625" cy="127000"/>
              </a:xfrm>
              <a:prstGeom prst="line">
                <a:avLst/>
              </a:prstGeom>
              <a:ln w="31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42680EC4-1CD1-4AEB-A9B0-A3014767826C}"/>
                </a:ext>
              </a:extLst>
            </p:cNvPr>
            <p:cNvSpPr/>
            <p:nvPr/>
          </p:nvSpPr>
          <p:spPr>
            <a:xfrm rot="2558813">
              <a:off x="835819" y="3918864"/>
              <a:ext cx="209550" cy="220677"/>
            </a:xfrm>
            <a:prstGeom prst="corner">
              <a:avLst>
                <a:gd name="adj1" fmla="val 26357"/>
                <a:gd name="adj2" fmla="val 2635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AC0B318A-B1AF-4E8C-AE0A-09618A69DF8B}"/>
                </a:ext>
              </a:extLst>
            </p:cNvPr>
            <p:cNvSpPr/>
            <p:nvPr/>
          </p:nvSpPr>
          <p:spPr>
            <a:xfrm rot="13224928">
              <a:off x="3487436" y="3899825"/>
              <a:ext cx="209550" cy="220677"/>
            </a:xfrm>
            <a:prstGeom prst="corner">
              <a:avLst>
                <a:gd name="adj1" fmla="val 26357"/>
                <a:gd name="adj2" fmla="val 2635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DFA067D-9FE3-4EA5-B1A7-7D28EC873C5C}"/>
                </a:ext>
              </a:extLst>
            </p:cNvPr>
            <p:cNvGrpSpPr/>
            <p:nvPr/>
          </p:nvGrpSpPr>
          <p:grpSpPr>
            <a:xfrm>
              <a:off x="1128713" y="3562350"/>
              <a:ext cx="1090612" cy="1085851"/>
              <a:chOff x="1128713" y="3562350"/>
              <a:chExt cx="1090612" cy="108585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8E70898-1599-4CD6-805B-DEB4FF01F36F}"/>
                  </a:ext>
                </a:extLst>
              </p:cNvPr>
              <p:cNvSpPr/>
              <p:nvPr/>
            </p:nvSpPr>
            <p:spPr>
              <a:xfrm>
                <a:off x="1128713" y="4305301"/>
                <a:ext cx="1090612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E64281F-5D38-4C69-9214-2E8403E47C9E}"/>
                  </a:ext>
                </a:extLst>
              </p:cNvPr>
              <p:cNvGrpSpPr/>
              <p:nvPr/>
            </p:nvGrpSpPr>
            <p:grpSpPr>
              <a:xfrm>
                <a:off x="1128713" y="3562350"/>
                <a:ext cx="1090612" cy="599750"/>
                <a:chOff x="1128713" y="3562350"/>
                <a:chExt cx="1090612" cy="59975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1D629FD9-5BC9-4D30-A13B-5DDC5A24B72F}"/>
                    </a:ext>
                  </a:extLst>
                </p:cNvPr>
                <p:cNvSpPr/>
                <p:nvPr/>
              </p:nvSpPr>
              <p:spPr>
                <a:xfrm>
                  <a:off x="1128713" y="3562350"/>
                  <a:ext cx="1090612" cy="590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011E635-5CF9-4E48-8F2F-9F0E97701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8713" y="3562350"/>
                  <a:ext cx="1090612" cy="59975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2047E647-6CBD-4C67-8816-FE78B2383742}"/>
                    </a:ext>
                  </a:extLst>
                </p:cNvPr>
                <p:cNvCxnSpPr/>
                <p:nvPr/>
              </p:nvCxnSpPr>
              <p:spPr>
                <a:xfrm flipV="1">
                  <a:off x="1128713" y="3562350"/>
                  <a:ext cx="1090612" cy="57150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187330-91B6-4761-9E23-FA6304EA0C19}"/>
                </a:ext>
              </a:extLst>
            </p:cNvPr>
            <p:cNvGrpSpPr/>
            <p:nvPr/>
          </p:nvGrpSpPr>
          <p:grpSpPr>
            <a:xfrm>
              <a:off x="2350291" y="3562350"/>
              <a:ext cx="1090612" cy="1085851"/>
              <a:chOff x="2350291" y="3562350"/>
              <a:chExt cx="1090612" cy="108585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F25177F-2872-4A1E-B7BA-DD7E202B5A1F}"/>
                  </a:ext>
                </a:extLst>
              </p:cNvPr>
              <p:cNvGrpSpPr/>
              <p:nvPr/>
            </p:nvGrpSpPr>
            <p:grpSpPr>
              <a:xfrm>
                <a:off x="2350291" y="3562350"/>
                <a:ext cx="1090612" cy="599750"/>
                <a:chOff x="1128713" y="3562350"/>
                <a:chExt cx="1090612" cy="59975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BF40CF9-0679-4C80-9FF2-5BF88AD78EA1}"/>
                    </a:ext>
                  </a:extLst>
                </p:cNvPr>
                <p:cNvSpPr/>
                <p:nvPr/>
              </p:nvSpPr>
              <p:spPr>
                <a:xfrm>
                  <a:off x="1128713" y="3562350"/>
                  <a:ext cx="1090612" cy="590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E03F75B9-7584-43D5-A754-9F8642F33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8713" y="3562350"/>
                  <a:ext cx="1090612" cy="59975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5C84BF64-E49B-408F-9D4F-95C1CD3BDC58}"/>
                    </a:ext>
                  </a:extLst>
                </p:cNvPr>
                <p:cNvCxnSpPr/>
                <p:nvPr/>
              </p:nvCxnSpPr>
              <p:spPr>
                <a:xfrm flipV="1">
                  <a:off x="1128713" y="3562350"/>
                  <a:ext cx="1090612" cy="57150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FE3091-6BD7-4BEB-BA64-D4F64A935BA4}"/>
                  </a:ext>
                </a:extLst>
              </p:cNvPr>
              <p:cNvSpPr/>
              <p:nvPr/>
            </p:nvSpPr>
            <p:spPr>
              <a:xfrm>
                <a:off x="2350291" y="4305301"/>
                <a:ext cx="1090612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D77A38E-A682-4C80-8F5E-1559D641DC28}"/>
              </a:ext>
            </a:extLst>
          </p:cNvPr>
          <p:cNvSpPr txBox="1"/>
          <p:nvPr/>
        </p:nvSpPr>
        <p:spPr>
          <a:xfrm>
            <a:off x="631368" y="2030285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Section_4</a:t>
            </a:r>
            <a:endParaRPr lang="ko-KR" altLang="en-US" sz="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2D7587-7E8C-4AE8-8769-EA6D114711D8}"/>
              </a:ext>
            </a:extLst>
          </p:cNvPr>
          <p:cNvSpPr/>
          <p:nvPr/>
        </p:nvSpPr>
        <p:spPr>
          <a:xfrm>
            <a:off x="1359696" y="2682428"/>
            <a:ext cx="4953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43E8130-020B-4326-81F0-3F1FD98FAF92}"/>
              </a:ext>
            </a:extLst>
          </p:cNvPr>
          <p:cNvSpPr/>
          <p:nvPr/>
        </p:nvSpPr>
        <p:spPr>
          <a:xfrm>
            <a:off x="2581274" y="2682428"/>
            <a:ext cx="4953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AC16754-4156-44AA-81F6-8364E4BFAF30}"/>
              </a:ext>
            </a:extLst>
          </p:cNvPr>
          <p:cNvGrpSpPr/>
          <p:nvPr/>
        </p:nvGrpSpPr>
        <p:grpSpPr>
          <a:xfrm>
            <a:off x="4270806" y="2245729"/>
            <a:ext cx="1514475" cy="2211971"/>
            <a:chOff x="4322259" y="2780948"/>
            <a:chExt cx="1514475" cy="221197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12993-EB51-4230-AA1F-7C9437F32D22}"/>
                </a:ext>
              </a:extLst>
            </p:cNvPr>
            <p:cNvSpPr/>
            <p:nvPr/>
          </p:nvSpPr>
          <p:spPr>
            <a:xfrm>
              <a:off x="4322259" y="2780948"/>
              <a:ext cx="1514475" cy="2211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F1A6DD8-727E-4636-9E1C-468EF22B8FED}"/>
                </a:ext>
              </a:extLst>
            </p:cNvPr>
            <p:cNvGrpSpPr/>
            <p:nvPr/>
          </p:nvGrpSpPr>
          <p:grpSpPr>
            <a:xfrm>
              <a:off x="4457700" y="2853158"/>
              <a:ext cx="866775" cy="215444"/>
              <a:chOff x="4457700" y="2138007"/>
              <a:chExt cx="866775" cy="21544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730C54E-5939-421B-AA76-425F2B01017B}"/>
                  </a:ext>
                </a:extLst>
              </p:cNvPr>
              <p:cNvSpPr/>
              <p:nvPr/>
            </p:nvSpPr>
            <p:spPr>
              <a:xfrm>
                <a:off x="4457700" y="2138007"/>
                <a:ext cx="866775" cy="215444"/>
              </a:xfrm>
              <a:prstGeom prst="rect">
                <a:avLst/>
              </a:prstGeom>
              <a:noFill/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D1A49F1-6838-4EF1-984D-4521F8D58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7700" y="2138007"/>
                <a:ext cx="866775" cy="215444"/>
              </a:xfrm>
              <a:prstGeom prst="line">
                <a:avLst/>
              </a:prstGeom>
              <a:ln w="31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2C6C813-D0E4-4061-8119-5A785127F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7700" y="2138007"/>
                <a:ext cx="866775" cy="215444"/>
              </a:xfrm>
              <a:prstGeom prst="line">
                <a:avLst/>
              </a:prstGeom>
              <a:ln w="31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0" name="L 도형 69">
              <a:extLst>
                <a:ext uri="{FF2B5EF4-FFF2-40B4-BE49-F238E27FC236}">
                  <a16:creationId xmlns:a16="http://schemas.microsoft.com/office/drawing/2014/main" id="{3DCDD62D-2550-460D-B784-258D2A9D732A}"/>
                </a:ext>
              </a:extLst>
            </p:cNvPr>
            <p:cNvSpPr/>
            <p:nvPr/>
          </p:nvSpPr>
          <p:spPr>
            <a:xfrm rot="2558813">
              <a:off x="4396120" y="3862301"/>
              <a:ext cx="123160" cy="119656"/>
            </a:xfrm>
            <a:prstGeom prst="corner">
              <a:avLst>
                <a:gd name="adj1" fmla="val 26357"/>
                <a:gd name="adj2" fmla="val 2635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L 도형 70">
              <a:extLst>
                <a:ext uri="{FF2B5EF4-FFF2-40B4-BE49-F238E27FC236}">
                  <a16:creationId xmlns:a16="http://schemas.microsoft.com/office/drawing/2014/main" id="{6A2E68E5-8A6E-4407-A2E8-70C8922D5C98}"/>
                </a:ext>
              </a:extLst>
            </p:cNvPr>
            <p:cNvSpPr/>
            <p:nvPr/>
          </p:nvSpPr>
          <p:spPr>
            <a:xfrm rot="13774675">
              <a:off x="5638180" y="3862355"/>
              <a:ext cx="123160" cy="119656"/>
            </a:xfrm>
            <a:prstGeom prst="corner">
              <a:avLst>
                <a:gd name="adj1" fmla="val 26357"/>
                <a:gd name="adj2" fmla="val 2635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3942BDC-0CD9-4CC9-BD6E-4107E1B80764}"/>
                </a:ext>
              </a:extLst>
            </p:cNvPr>
            <p:cNvGrpSpPr/>
            <p:nvPr/>
          </p:nvGrpSpPr>
          <p:grpSpPr>
            <a:xfrm>
              <a:off x="4520567" y="3501947"/>
              <a:ext cx="1117858" cy="668911"/>
              <a:chOff x="2049780" y="4699795"/>
              <a:chExt cx="1066800" cy="46656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651E3BD-CBED-447B-8BD3-9CDF6EF6B62B}"/>
                  </a:ext>
                </a:extLst>
              </p:cNvPr>
              <p:cNvSpPr/>
              <p:nvPr/>
            </p:nvSpPr>
            <p:spPr>
              <a:xfrm>
                <a:off x="2049780" y="4699795"/>
                <a:ext cx="1066800" cy="4665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D0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724F392-2103-4171-A5BA-2AB1E85AC2EE}"/>
                  </a:ext>
                </a:extLst>
              </p:cNvPr>
              <p:cNvCxnSpPr/>
              <p:nvPr/>
            </p:nvCxnSpPr>
            <p:spPr>
              <a:xfrm>
                <a:off x="2049780" y="4699795"/>
                <a:ext cx="1066800" cy="46656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854131E5-B7AE-4AB4-972E-2EE452565A54}"/>
                  </a:ext>
                </a:extLst>
              </p:cNvPr>
              <p:cNvCxnSpPr/>
              <p:nvPr/>
            </p:nvCxnSpPr>
            <p:spPr>
              <a:xfrm flipV="1">
                <a:off x="2049780" y="4699795"/>
                <a:ext cx="1066800" cy="46656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B191C12-E07D-4BA1-A88B-DD470D122AB8}"/>
                </a:ext>
              </a:extLst>
            </p:cNvPr>
            <p:cNvSpPr/>
            <p:nvPr/>
          </p:nvSpPr>
          <p:spPr>
            <a:xfrm>
              <a:off x="4831846" y="3323423"/>
              <a:ext cx="495300" cy="7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0B517E7-665A-4A62-BD34-BFF6F6B120DC}"/>
                </a:ext>
              </a:extLst>
            </p:cNvPr>
            <p:cNvSpPr/>
            <p:nvPr/>
          </p:nvSpPr>
          <p:spPr>
            <a:xfrm>
              <a:off x="4547813" y="4283628"/>
              <a:ext cx="1090612" cy="342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750F35B-9FA3-4C0E-9810-485AEE9DB236}"/>
              </a:ext>
            </a:extLst>
          </p:cNvPr>
          <p:cNvSpPr/>
          <p:nvPr/>
        </p:nvSpPr>
        <p:spPr>
          <a:xfrm>
            <a:off x="1975714" y="2718688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5AE9A2F-7A1F-4A53-BD90-3129E59325AB}"/>
              </a:ext>
            </a:extLst>
          </p:cNvPr>
          <p:cNvSpPr/>
          <p:nvPr/>
        </p:nvSpPr>
        <p:spPr>
          <a:xfrm>
            <a:off x="5380791" y="2696405"/>
            <a:ext cx="299391" cy="281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E39235-0C59-4283-9F0C-A7B34609CAFE}"/>
              </a:ext>
            </a:extLst>
          </p:cNvPr>
          <p:cNvSpPr txBox="1"/>
          <p:nvPr/>
        </p:nvSpPr>
        <p:spPr>
          <a:xfrm>
            <a:off x="4182848" y="205977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Section_4</a:t>
            </a:r>
            <a:endParaRPr lang="ko-KR" altLang="en-US" sz="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616F51-842A-48FB-91C3-C46B89CC360E}"/>
              </a:ext>
            </a:extLst>
          </p:cNvPr>
          <p:cNvGrpSpPr/>
          <p:nvPr/>
        </p:nvGrpSpPr>
        <p:grpSpPr>
          <a:xfrm>
            <a:off x="1023098" y="2576664"/>
            <a:ext cx="338554" cy="259308"/>
            <a:chOff x="990121" y="2558518"/>
            <a:chExt cx="338554" cy="25930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FE8F154-3D6A-4A02-B25D-0C8F1ADADE21}"/>
                </a:ext>
              </a:extLst>
            </p:cNvPr>
            <p:cNvSpPr/>
            <p:nvPr/>
          </p:nvSpPr>
          <p:spPr>
            <a:xfrm>
              <a:off x="1031030" y="255851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B0C3F8-233E-4F39-B3B5-B1AC950A33C2}"/>
                </a:ext>
              </a:extLst>
            </p:cNvPr>
            <p:cNvSpPr txBox="1"/>
            <p:nvPr/>
          </p:nvSpPr>
          <p:spPr>
            <a:xfrm>
              <a:off x="990121" y="2586471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1-1</a:t>
              </a:r>
              <a:endParaRPr lang="ko-KR" altLang="en-US" sz="8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2BBF6C-C69E-41C9-BB39-7C0FF7CAD7E5}"/>
              </a:ext>
            </a:extLst>
          </p:cNvPr>
          <p:cNvGrpSpPr/>
          <p:nvPr/>
        </p:nvGrpSpPr>
        <p:grpSpPr>
          <a:xfrm>
            <a:off x="1401978" y="3011035"/>
            <a:ext cx="338554" cy="259308"/>
            <a:chOff x="990121" y="2558518"/>
            <a:chExt cx="338554" cy="25930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853FB96-FBA4-4F61-93D3-78D0CE9FAC1D}"/>
                </a:ext>
              </a:extLst>
            </p:cNvPr>
            <p:cNvSpPr/>
            <p:nvPr/>
          </p:nvSpPr>
          <p:spPr>
            <a:xfrm>
              <a:off x="1031030" y="255851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D9B91C-B397-4A39-BBA5-94C540D9DFE5}"/>
                </a:ext>
              </a:extLst>
            </p:cNvPr>
            <p:cNvSpPr txBox="1"/>
            <p:nvPr/>
          </p:nvSpPr>
          <p:spPr>
            <a:xfrm>
              <a:off x="990121" y="2586471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1-2</a:t>
              </a:r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F97C04-FC3B-4E56-9F44-B2BEF95CB4F1}"/>
              </a:ext>
            </a:extLst>
          </p:cNvPr>
          <p:cNvGrpSpPr/>
          <p:nvPr/>
        </p:nvGrpSpPr>
        <p:grpSpPr>
          <a:xfrm>
            <a:off x="1401978" y="3635639"/>
            <a:ext cx="338554" cy="259308"/>
            <a:chOff x="990121" y="2558518"/>
            <a:chExt cx="338554" cy="25930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5E3D23F-67FA-430E-AFA0-969B4B8BF299}"/>
                </a:ext>
              </a:extLst>
            </p:cNvPr>
            <p:cNvSpPr/>
            <p:nvPr/>
          </p:nvSpPr>
          <p:spPr>
            <a:xfrm>
              <a:off x="1031030" y="2558518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6A40A9-EB0E-4638-9004-97F321C30852}"/>
                </a:ext>
              </a:extLst>
            </p:cNvPr>
            <p:cNvSpPr txBox="1"/>
            <p:nvPr/>
          </p:nvSpPr>
          <p:spPr>
            <a:xfrm>
              <a:off x="990121" y="2586471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1-3</a:t>
              </a:r>
              <a:endParaRPr lang="ko-KR" altLang="en-US" sz="8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802C30-6F87-442B-90AB-A8CCE6F79E41}"/>
              </a:ext>
            </a:extLst>
          </p:cNvPr>
          <p:cNvGrpSpPr/>
          <p:nvPr/>
        </p:nvGrpSpPr>
        <p:grpSpPr>
          <a:xfrm>
            <a:off x="2107449" y="3998331"/>
            <a:ext cx="484978" cy="259308"/>
            <a:chOff x="2107449" y="3998331"/>
            <a:chExt cx="484978" cy="259308"/>
          </a:xfrm>
        </p:grpSpPr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40A261E4-6F4F-4178-B6F7-C975A94C5CDE}"/>
                </a:ext>
              </a:extLst>
            </p:cNvPr>
            <p:cNvSpPr/>
            <p:nvPr/>
          </p:nvSpPr>
          <p:spPr>
            <a:xfrm>
              <a:off x="2292302" y="4087257"/>
              <a:ext cx="300125" cy="10273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33DCED4-8794-49E2-A7D3-A4CCF2DA6A29}"/>
                </a:ext>
              </a:extLst>
            </p:cNvPr>
            <p:cNvSpPr/>
            <p:nvPr/>
          </p:nvSpPr>
          <p:spPr>
            <a:xfrm>
              <a:off x="2107449" y="3998331"/>
              <a:ext cx="264696" cy="2593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52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782</Words>
  <Application>Microsoft Office PowerPoint</Application>
  <PresentationFormat>와이드스크린</PresentationFormat>
  <Paragraphs>248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EZ_DESIGN</dc:creator>
  <cp:lastModifiedBy>EZ_DESIGN</cp:lastModifiedBy>
  <cp:revision>20</cp:revision>
  <dcterms:created xsi:type="dcterms:W3CDTF">2022-07-06T05:23:02Z</dcterms:created>
  <dcterms:modified xsi:type="dcterms:W3CDTF">2022-07-11T08:13:37Z</dcterms:modified>
</cp:coreProperties>
</file>