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65" r:id="rId10"/>
    <p:sldId id="259" r:id="rId11"/>
    <p:sldId id="270" r:id="rId12"/>
    <p:sldId id="271" r:id="rId13"/>
    <p:sldId id="260" r:id="rId14"/>
    <p:sldId id="272" r:id="rId15"/>
    <p:sldId id="261" r:id="rId16"/>
    <p:sldId id="262" r:id="rId17"/>
    <p:sldId id="273" r:id="rId18"/>
    <p:sldId id="26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BB628-9B63-1E43-9AE4-11E885AA5208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8740-6ED4-7648-895A-FD7204B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854D-7ADB-7140-951F-D87B07F179DC}" type="datetimeFigureOut">
              <a:rPr lang="en-US" smtClean="0"/>
              <a:t>08/11/14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85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Integration Testing</a:t>
            </a:r>
            <a:br>
              <a:rPr lang="en-US" dirty="0" smtClean="0"/>
            </a:br>
            <a:r>
              <a:rPr lang="en-US" dirty="0" smtClean="0"/>
              <a:t> with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Akka</a:t>
            </a:r>
            <a:r>
              <a:rPr lang="en-US" dirty="0" smtClean="0"/>
              <a:t> &amp; </a:t>
            </a:r>
            <a:r>
              <a:rPr lang="en-US" dirty="0" err="1" smtClean="0"/>
              <a:t>ScalaTest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78790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Base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0758" y="2078790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Container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4316" y="2072106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3908927"/>
            <a:ext cx="20159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Standardzed</a:t>
            </a:r>
            <a:r>
              <a:rPr lang="en-US" dirty="0" smtClean="0"/>
              <a:t> POM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79516" y="5478380"/>
            <a:ext cx="20159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smtClean="0"/>
              <a:t> account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base image for blended </a:t>
            </a:r>
          </a:p>
          <a:p>
            <a:r>
              <a:rPr lang="en-US" dirty="0" smtClean="0"/>
              <a:t>Cleaning up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containers under test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Akka</a:t>
            </a:r>
            <a:r>
              <a:rPr lang="en-US" dirty="0" smtClean="0"/>
              <a:t> based Container Manager</a:t>
            </a:r>
          </a:p>
          <a:p>
            <a:r>
              <a:rPr lang="en-US" dirty="0" smtClean="0"/>
              <a:t>Waiting for Containers to be started </a:t>
            </a:r>
          </a:p>
          <a:p>
            <a:r>
              <a:rPr lang="en-US" dirty="0" smtClean="0"/>
              <a:t>Connecting to the Containers</a:t>
            </a:r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09921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Kaufland</a:t>
            </a:r>
            <a:r>
              <a:rPr lang="en-US" dirty="0" smtClean="0"/>
              <a:t> Examples as a complete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Container Management</a:t>
            </a:r>
          </a:p>
          <a:p>
            <a:r>
              <a:rPr lang="en-US" dirty="0" smtClean="0"/>
              <a:t>Test Framework with easy hooks to </a:t>
            </a:r>
            <a:r>
              <a:rPr lang="en-US" dirty="0" err="1" smtClean="0"/>
              <a:t>CuT</a:t>
            </a:r>
            <a:endParaRPr lang="en-US" dirty="0" smtClean="0"/>
          </a:p>
          <a:p>
            <a:r>
              <a:rPr lang="en-US" dirty="0" smtClean="0"/>
              <a:t>Implicit Test Context for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Syntactic sugar and support for Camel based black-</a:t>
            </a:r>
            <a:r>
              <a:rPr lang="en-US" smtClean="0"/>
              <a:t>box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/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syntactic sugar for Conditions</a:t>
            </a:r>
          </a:p>
          <a:p>
            <a:r>
              <a:rPr lang="en-US" dirty="0" smtClean="0"/>
              <a:t>Networking issue on OS X</a:t>
            </a:r>
          </a:p>
          <a:p>
            <a:r>
              <a:rPr lang="en-US" dirty="0" smtClean="0"/>
              <a:t>Kill Containers throughout test for failover testing</a:t>
            </a:r>
          </a:p>
          <a:p>
            <a:r>
              <a:rPr lang="en-US" dirty="0" smtClean="0"/>
              <a:t>Leverage a hosting </a:t>
            </a:r>
            <a:r>
              <a:rPr lang="en-US" dirty="0" err="1" smtClean="0"/>
              <a:t>env</a:t>
            </a:r>
            <a:r>
              <a:rPr lang="en-US" dirty="0" smtClean="0"/>
              <a:t>. like </a:t>
            </a:r>
            <a:r>
              <a:rPr lang="en-US" dirty="0" err="1" smtClean="0"/>
              <a:t>Openshift</a:t>
            </a:r>
            <a:r>
              <a:rPr lang="en-US" dirty="0" smtClean="0"/>
              <a:t> to execute Containers under test</a:t>
            </a:r>
          </a:p>
          <a:p>
            <a:r>
              <a:rPr lang="en-US" dirty="0" smtClean="0"/>
              <a:t>Publish Test Framework as self-sufficient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The test framework</a:t>
            </a:r>
          </a:p>
          <a:p>
            <a:r>
              <a:rPr lang="en-US" dirty="0" smtClean="0"/>
              <a:t>Writing Tests</a:t>
            </a:r>
          </a:p>
          <a:p>
            <a:r>
              <a:rPr lang="en-US" dirty="0" smtClean="0"/>
              <a:t>Final Examples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396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30" y="1532393"/>
            <a:ext cx="7376689" cy="50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test 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637"/>
            <a:ext cx="9144000" cy="18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JMS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0964"/>
            <a:ext cx="652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under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463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the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" y="1689100"/>
            <a:ext cx="8013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gnetic Disk 19"/>
          <p:cNvSpPr/>
          <p:nvPr/>
        </p:nvSpPr>
        <p:spPr>
          <a:xfrm>
            <a:off x="3549860" y="3360839"/>
            <a:ext cx="1483895" cy="109621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19" name="Magnetic Disk 18"/>
          <p:cNvSpPr/>
          <p:nvPr/>
        </p:nvSpPr>
        <p:spPr>
          <a:xfrm>
            <a:off x="3549860" y="2486531"/>
            <a:ext cx="1483895" cy="109621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Archive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7231" y="4706160"/>
            <a:ext cx="7538107" cy="1951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Container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8578" y="5288273"/>
            <a:ext cx="7242580" cy="1208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Framework (Conditions, </a:t>
            </a:r>
            <a:r>
              <a:rPr lang="en-US" dirty="0" err="1" smtClean="0"/>
              <a:t>TestContext</a:t>
            </a:r>
            <a:r>
              <a:rPr lang="en-US" dirty="0" smtClean="0"/>
              <a:t>, Syntactic Sugar)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32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97232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91808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99655" y="1778307"/>
            <a:ext cx="640806" cy="168294"/>
            <a:chOff x="6334434" y="1591148"/>
            <a:chExt cx="640806" cy="168294"/>
          </a:xfrm>
        </p:grpSpPr>
        <p:sp>
          <p:nvSpPr>
            <p:cNvPr id="13" name="Oval 12"/>
            <p:cNvSpPr/>
            <p:nvPr/>
          </p:nvSpPr>
          <p:spPr>
            <a:xfrm>
              <a:off x="6334434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566209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91633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76662" y="1513775"/>
            <a:ext cx="2528677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Runtime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6895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71967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77390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373630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98702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04125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207</Words>
  <Application>Microsoft Macintosh PowerPoint</Application>
  <PresentationFormat>On-screen Show (4:3)</PresentationFormat>
  <Paragraphs>62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Integration Testing  with Docker, Scala, Akka &amp; ScalaTest</vt:lpstr>
      <vt:lpstr>Agenda</vt:lpstr>
      <vt:lpstr>Example Test</vt:lpstr>
      <vt:lpstr>An example test</vt:lpstr>
      <vt:lpstr>The example test context</vt:lpstr>
      <vt:lpstr>Providing the JMS connection</vt:lpstr>
      <vt:lpstr>The container under test</vt:lpstr>
      <vt:lpstr>Waiting for the container</vt:lpstr>
      <vt:lpstr>Test architecture</vt:lpstr>
      <vt:lpstr>Creating docker images</vt:lpstr>
      <vt:lpstr>PowerPoint Presentation</vt:lpstr>
      <vt:lpstr>Docker tricks</vt:lpstr>
      <vt:lpstr>The Test Framework</vt:lpstr>
      <vt:lpstr>PowerPoint Presentation</vt:lpstr>
      <vt:lpstr>Writing tests</vt:lpstr>
      <vt:lpstr>Final Examples</vt:lpstr>
      <vt:lpstr>PowerPoint Presentation</vt:lpstr>
      <vt:lpstr>Conclusion </vt:lpstr>
      <vt:lpstr>PowerPoint Presentation</vt:lpstr>
    </vt:vector>
  </TitlesOfParts>
  <Company>Way of Quality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 with Docker, Scala, Akka &amp; ScalaTest</dc:title>
  <dc:creator>Andreas Gies</dc:creator>
  <cp:lastModifiedBy>Andreas Gies</cp:lastModifiedBy>
  <cp:revision>18</cp:revision>
  <dcterms:created xsi:type="dcterms:W3CDTF">2014-11-08T07:24:33Z</dcterms:created>
  <dcterms:modified xsi:type="dcterms:W3CDTF">2014-11-08T08:33:48Z</dcterms:modified>
</cp:coreProperties>
</file>