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76" r:id="rId2"/>
    <p:sldId id="285" r:id="rId3"/>
    <p:sldId id="258" r:id="rId4"/>
    <p:sldId id="264" r:id="rId5"/>
    <p:sldId id="277" r:id="rId6"/>
    <p:sldId id="266" r:id="rId7"/>
    <p:sldId id="268" r:id="rId8"/>
    <p:sldId id="267" r:id="rId9"/>
    <p:sldId id="269" r:id="rId10"/>
    <p:sldId id="265" r:id="rId11"/>
    <p:sldId id="259" r:id="rId12"/>
    <p:sldId id="270" r:id="rId13"/>
    <p:sldId id="279" r:id="rId14"/>
    <p:sldId id="280" r:id="rId15"/>
    <p:sldId id="287" r:id="rId16"/>
    <p:sldId id="281" r:id="rId17"/>
    <p:sldId id="282" r:id="rId18"/>
    <p:sldId id="278" r:id="rId19"/>
    <p:sldId id="271" r:id="rId20"/>
    <p:sldId id="260" r:id="rId21"/>
    <p:sldId id="272" r:id="rId22"/>
    <p:sldId id="288" r:id="rId23"/>
    <p:sldId id="261" r:id="rId24"/>
    <p:sldId id="284" r:id="rId25"/>
    <p:sldId id="262" r:id="rId26"/>
    <p:sldId id="273" r:id="rId27"/>
    <p:sldId id="275" r:id="rId28"/>
    <p:sldId id="263" r:id="rId29"/>
    <p:sldId id="274" r:id="rId30"/>
    <p:sldId id="286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20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BB628-9B63-1E43-9AE4-11E885AA5208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F8740-6ED4-7648-895A-FD7204B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Yoga </a:t>
            </a:r>
            <a:r>
              <a:rPr lang="en-GB" dirty="0" err="1" smtClean="0"/>
              <a:t>Bilder</a:t>
            </a:r>
            <a:r>
              <a:rPr lang="en-GB" dirty="0" smtClean="0"/>
              <a:t>,</a:t>
            </a:r>
            <a:r>
              <a:rPr lang="en-GB" baseline="0" dirty="0" smtClean="0"/>
              <a:t> Yoga &amp; IT </a:t>
            </a:r>
            <a:r>
              <a:rPr lang="en-GB" baseline="0" dirty="0" err="1" smtClean="0"/>
              <a:t>Kurse</a:t>
            </a:r>
            <a:r>
              <a:rPr lang="en-GB" baseline="0" dirty="0" smtClean="0"/>
              <a:t>, Customized </a:t>
            </a:r>
            <a:r>
              <a:rPr lang="en-GB" baseline="0" dirty="0" err="1" smtClean="0"/>
              <a:t>Seminare</a:t>
            </a:r>
            <a:endParaRPr lang="en-GB" baseline="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8740-6ED4-7648-895A-FD7204BCC1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Wander </a:t>
            </a:r>
            <a:r>
              <a:rPr lang="en-GB" dirty="0" err="1" smtClean="0"/>
              <a:t>bild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einfuegen</a:t>
            </a:r>
            <a:endParaRPr lang="en-GB" baseline="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8740-6ED4-7648-895A-FD7204BCC1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r>
              <a:rPr lang="en-US" baseline="0" dirty="0" smtClean="0"/>
              <a:t> Picture to actual source code on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8740-6ED4-7648-895A-FD7204BCC1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r>
              <a:rPr lang="en-US" baseline="0" dirty="0" smtClean="0"/>
              <a:t> Picture to actual source code on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8740-6ED4-7648-895A-FD7204BCC1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Sequenz</a:t>
            </a:r>
            <a:r>
              <a:rPr lang="en-GB" dirty="0" smtClean="0"/>
              <a:t> </a:t>
            </a:r>
            <a:r>
              <a:rPr lang="en-GB" dirty="0" err="1" smtClean="0"/>
              <a:t>kreieren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8740-6ED4-7648-895A-FD7204BCC1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8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0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7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2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1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854D-7ADB-7140-951F-D87B07F179D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</a:t>
            </a:r>
            <a:r>
              <a:rPr lang="de-DE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854D-7ADB-7140-951F-D87B07F179DC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05EC-0106-3746-9CC3-78C21A620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0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bg2">
              <a:tint val="85000"/>
              <a:satMod val="155000"/>
            </a:schemeClr>
          </a:solidFill>
          <a:effectLst>
            <a:outerShdw blurRad="41275" dist="20320" dir="18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ker.io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oq-blended/blended/blob/master/blended-docker/blended-docker-base/Dockerfil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hyperlink" Target="https://github.com/woq-blended/blended/blob/master/blended-docker/blended-docker-demo/src/main/docker/demo/Dockerfil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scalatest.org/" TargetMode="External"/><Relationship Id="rId12" Type="http://schemas.openxmlformats.org/officeDocument/2006/relationships/hyperlink" Target="http://camel.apache.org" TargetMode="External"/><Relationship Id="rId13" Type="http://schemas.openxmlformats.org/officeDocument/2006/relationships/hyperlink" Target="http://karaf.apache.org" TargetMode="External"/><Relationship Id="rId14" Type="http://schemas.openxmlformats.org/officeDocument/2006/relationships/hyperlink" Target="http://activemq.apche.org" TargetMode="External"/><Relationship Id="rId15" Type="http://schemas.openxmlformats.org/officeDocument/2006/relationships/hyperlink" Target="http://hawt.io" TargetMode="External"/><Relationship Id="rId16" Type="http://schemas.openxmlformats.org/officeDocument/2006/relationships/hyperlink" Target="http://www.jolokia.org/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woq-blended/blended" TargetMode="External"/><Relationship Id="rId3" Type="http://schemas.openxmlformats.org/officeDocument/2006/relationships/hyperlink" Target="https://travis-ci.org/woq-blended/blended" TargetMode="External"/><Relationship Id="rId4" Type="http://schemas.openxmlformats.org/officeDocument/2006/relationships/hyperlink" Target="https://waffle.io/woq-blended/blended" TargetMode="External"/><Relationship Id="rId5" Type="http://schemas.openxmlformats.org/officeDocument/2006/relationships/hyperlink" Target="https://www.codacy.com/public/woq-blended/blended/dashboard" TargetMode="External"/><Relationship Id="rId6" Type="http://schemas.openxmlformats.org/officeDocument/2006/relationships/hyperlink" Target="http://www.wayofquality.de/projects/blended/index.html" TargetMode="External"/><Relationship Id="rId7" Type="http://schemas.openxmlformats.org/officeDocument/2006/relationships/hyperlink" Target="http://www.wayofquality.de" TargetMode="External"/><Relationship Id="rId8" Type="http://schemas.openxmlformats.org/officeDocument/2006/relationships/hyperlink" Target="http://scala-lang.org/" TargetMode="External"/><Relationship Id="rId9" Type="http://schemas.openxmlformats.org/officeDocument/2006/relationships/hyperlink" Target="http://akka.io" TargetMode="External"/><Relationship Id="rId10" Type="http://schemas.openxmlformats.org/officeDocument/2006/relationships/hyperlink" Target="http://docker.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239315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5800" y="2614074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Integration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Tests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using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, Scala,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Akka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ScalaTest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831947" y="4317275"/>
            <a:ext cx="1983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</a:rPr>
              <a:t>Andreas Gies</a:t>
            </a:r>
          </a:p>
          <a:p>
            <a:pPr algn="ctr"/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</a:rPr>
              <a:t>Lead Architect 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2" y="4317274"/>
            <a:ext cx="2499995" cy="73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7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gnetic Disk 19"/>
          <p:cNvSpPr/>
          <p:nvPr/>
        </p:nvSpPr>
        <p:spPr>
          <a:xfrm>
            <a:off x="3549861" y="2520629"/>
            <a:ext cx="1483895" cy="822159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architecture</a:t>
            </a:r>
            <a:endParaRPr lang="en-US" dirty="0"/>
          </a:p>
        </p:txBody>
      </p:sp>
      <p:sp>
        <p:nvSpPr>
          <p:cNvPr id="19" name="Magnetic Disk 18"/>
          <p:cNvSpPr/>
          <p:nvPr/>
        </p:nvSpPr>
        <p:spPr>
          <a:xfrm>
            <a:off x="3549861" y="1864898"/>
            <a:ext cx="1483895" cy="822159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Distributable Archive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7232" y="3529620"/>
            <a:ext cx="7538107" cy="14634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Container Manager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18578" y="3966205"/>
            <a:ext cx="7242580" cy="9065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Test Framework (Conditions, </a:t>
            </a:r>
            <a:r>
              <a:rPr lang="en-US" dirty="0" err="1" smtClean="0"/>
              <a:t>TestContext</a:t>
            </a:r>
            <a:r>
              <a:rPr lang="en-US" dirty="0" smtClean="0"/>
              <a:t>, Syntactic Sugar)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7232" y="1135331"/>
            <a:ext cx="1246998" cy="555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97232" y="1135331"/>
            <a:ext cx="1246998" cy="555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291808" y="1135331"/>
            <a:ext cx="1246998" cy="555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99655" y="1333730"/>
            <a:ext cx="640806" cy="126221"/>
            <a:chOff x="6334434" y="1591148"/>
            <a:chExt cx="640806" cy="168294"/>
          </a:xfrm>
        </p:grpSpPr>
        <p:sp>
          <p:nvSpPr>
            <p:cNvPr id="13" name="Oval 12"/>
            <p:cNvSpPr/>
            <p:nvPr/>
          </p:nvSpPr>
          <p:spPr>
            <a:xfrm>
              <a:off x="6334434" y="1591148"/>
              <a:ext cx="183607" cy="16829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566209" y="1591148"/>
              <a:ext cx="183607" cy="16829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791633" y="1591148"/>
              <a:ext cx="183607" cy="16829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676663" y="1135331"/>
            <a:ext cx="2528677" cy="555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Runtime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6896" y="4391526"/>
            <a:ext cx="1050337" cy="371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171968" y="4391526"/>
            <a:ext cx="1050337" cy="371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277391" y="4391526"/>
            <a:ext cx="1050337" cy="371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373631" y="4391526"/>
            <a:ext cx="1050337" cy="371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498703" y="4391526"/>
            <a:ext cx="1050337" cy="371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604126" y="4391526"/>
            <a:ext cx="1050337" cy="3715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9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8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Docker</a:t>
            </a:r>
            <a:r>
              <a:rPr lang="en-GB" dirty="0" smtClean="0"/>
              <a:t> in a nutshell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1181652"/>
            <a:ext cx="6394173" cy="373878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258" y="2324100"/>
            <a:ext cx="2044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Layering </a:t>
            </a:r>
            <a:r>
              <a:rPr lang="en-GB" dirty="0" err="1" smtClean="0"/>
              <a:t>Docker</a:t>
            </a:r>
            <a:r>
              <a:rPr lang="en-GB" dirty="0" smtClean="0"/>
              <a:t>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0" y="1206788"/>
            <a:ext cx="6133547" cy="36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Basic Container Test image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181989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# The basic image to run Blended containers</a:t>
            </a:r>
          </a:p>
          <a:p>
            <a:r>
              <a:rPr lang="en-US" b="1" dirty="0">
                <a:latin typeface="Courier New"/>
                <a:cs typeface="Courier New"/>
              </a:rPr>
              <a:t>FROM centos:6.4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MAINTAINER Andreas </a:t>
            </a:r>
            <a:r>
              <a:rPr lang="en-US" b="1" dirty="0" err="1">
                <a:latin typeface="Courier New"/>
                <a:cs typeface="Courier New"/>
              </a:rPr>
              <a:t>Gies</a:t>
            </a:r>
            <a:r>
              <a:rPr lang="en-US" b="1" dirty="0">
                <a:latin typeface="Courier New"/>
                <a:cs typeface="Courier New"/>
              </a:rPr>
              <a:t> version: 1.0.7-</a:t>
            </a:r>
            <a:r>
              <a:rPr lang="en-US" b="1" dirty="0" smtClean="0">
                <a:latin typeface="Courier New"/>
                <a:cs typeface="Courier New"/>
              </a:rPr>
              <a:t>M6-</a:t>
            </a:r>
            <a:r>
              <a:rPr lang="en-US" b="1" dirty="0">
                <a:latin typeface="Courier New"/>
                <a:cs typeface="Courier New"/>
              </a:rPr>
              <a:t>SNAPSHOT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# Installation section</a:t>
            </a:r>
          </a:p>
          <a:p>
            <a:r>
              <a:rPr lang="en-US" b="1" dirty="0">
                <a:latin typeface="Courier New"/>
                <a:cs typeface="Courier New"/>
              </a:rPr>
              <a:t>RUN </a:t>
            </a:r>
            <a:r>
              <a:rPr lang="en-US" b="1" dirty="0" err="1">
                <a:latin typeface="Courier New"/>
                <a:cs typeface="Courier New"/>
              </a:rPr>
              <a:t>groupadd</a:t>
            </a:r>
            <a:r>
              <a:rPr lang="en-US" b="1" dirty="0">
                <a:latin typeface="Courier New"/>
                <a:cs typeface="Courier New"/>
              </a:rPr>
              <a:t> blended</a:t>
            </a:r>
          </a:p>
          <a:p>
            <a:r>
              <a:rPr lang="en-US" b="1" dirty="0">
                <a:latin typeface="Courier New"/>
                <a:cs typeface="Courier New"/>
              </a:rPr>
              <a:t>RUN </a:t>
            </a:r>
            <a:r>
              <a:rPr lang="en-US" b="1" dirty="0" err="1">
                <a:latin typeface="Courier New"/>
                <a:cs typeface="Courier New"/>
              </a:rPr>
              <a:t>useradd</a:t>
            </a:r>
            <a:r>
              <a:rPr lang="en-US" b="1" dirty="0">
                <a:latin typeface="Courier New"/>
                <a:cs typeface="Courier New"/>
              </a:rPr>
              <a:t> -d /home/blended -s /bin/bash -g blended -m blended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ADD files/jdk-7u60-linux-x64.tar.gz /opt</a:t>
            </a:r>
          </a:p>
          <a:p>
            <a:r>
              <a:rPr lang="en-US" b="1" dirty="0">
                <a:latin typeface="Courier New"/>
                <a:cs typeface="Courier New"/>
              </a:rPr>
              <a:t>RUN </a:t>
            </a:r>
            <a:r>
              <a:rPr lang="en-US" b="1" dirty="0" err="1">
                <a:latin typeface="Courier New"/>
                <a:cs typeface="Courier New"/>
              </a:rPr>
              <a:t>ln</a:t>
            </a:r>
            <a:r>
              <a:rPr lang="en-US" b="1" dirty="0">
                <a:latin typeface="Courier New"/>
                <a:cs typeface="Courier New"/>
              </a:rPr>
              <a:t> -s /opt/jdk1.7.0_60 /opt/java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# End of Installation </a:t>
            </a:r>
            <a:r>
              <a:rPr lang="en-US" b="1" dirty="0" smtClean="0">
                <a:latin typeface="Courier New"/>
                <a:cs typeface="Courier New"/>
              </a:rPr>
              <a:t>section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Right Arrow 3">
            <a:hlinkClick r:id="rId2"/>
          </p:cNvPr>
          <p:cNvSpPr/>
          <p:nvPr/>
        </p:nvSpPr>
        <p:spPr>
          <a:xfrm>
            <a:off x="7940261" y="4671391"/>
            <a:ext cx="746539" cy="298174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Deriving the image under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2" y="1217838"/>
            <a:ext cx="5542075" cy="3776247"/>
          </a:xfrm>
          <a:prstGeom prst="rect">
            <a:avLst/>
          </a:prstGeom>
        </p:spPr>
      </p:pic>
      <p:sp>
        <p:nvSpPr>
          <p:cNvPr id="5" name="Right Arrow 4">
            <a:hlinkClick r:id="rId3"/>
          </p:cNvPr>
          <p:cNvSpPr/>
          <p:nvPr/>
        </p:nvSpPr>
        <p:spPr>
          <a:xfrm>
            <a:off x="7940261" y="4671391"/>
            <a:ext cx="746539" cy="298174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9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Pom</a:t>
            </a:r>
            <a:r>
              <a:rPr lang="en-GB" dirty="0" smtClean="0"/>
              <a:t> File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Container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6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Creating the container at a glance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559092"/>
            <a:ext cx="1711158" cy="5313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Base Image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20758" y="1559092"/>
            <a:ext cx="1711158" cy="5313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Distributable Container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84316" y="1554079"/>
            <a:ext cx="1711158" cy="5313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2931695"/>
            <a:ext cx="2015958" cy="5313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Standardzed</a:t>
            </a:r>
            <a:r>
              <a:rPr lang="en-US" dirty="0" smtClean="0"/>
              <a:t> POM File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70842" y="4304728"/>
            <a:ext cx="2015958" cy="5313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Configuring </a:t>
            </a:r>
            <a:r>
              <a:rPr lang="en-GB" dirty="0" err="1" smtClean="0"/>
              <a:t>docker</a:t>
            </a:r>
            <a:r>
              <a:rPr lang="en-GB" dirty="0" smtClean="0"/>
              <a:t> for integration tests</a:t>
            </a:r>
          </a:p>
          <a:p>
            <a:pPr lvl="1"/>
            <a:r>
              <a:rPr lang="en-GB" dirty="0" smtClean="0"/>
              <a:t>Creating the </a:t>
            </a:r>
            <a:r>
              <a:rPr lang="en-GB" dirty="0" smtClean="0"/>
              <a:t>TCP-IP Connector</a:t>
            </a:r>
            <a:endParaRPr lang="en-US" dirty="0" smtClean="0"/>
          </a:p>
          <a:p>
            <a:r>
              <a:rPr lang="en-US" dirty="0" smtClean="0"/>
              <a:t>Cleaning up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239315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0" y="2491333"/>
            <a:ext cx="4432663" cy="1334402"/>
          </a:xfr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Technical Trainings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Management Seminars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Team Breakouts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287" y="2477815"/>
            <a:ext cx="4450714" cy="13479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Technical Consulting </a:t>
            </a:r>
          </a:p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Conference speaking slots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565987" y="4658974"/>
            <a:ext cx="166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Yoga &amp; learning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1143" y="4658974"/>
            <a:ext cx="184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Coding by the sea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59" y="3825735"/>
            <a:ext cx="1455955" cy="81897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3" y="3825735"/>
            <a:ext cx="1455955" cy="81897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965001" y="4658974"/>
            <a:ext cx="151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Team Building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69" y="3825735"/>
            <a:ext cx="1455955" cy="818975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6958159" y="4658974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Enjoy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Andalucia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47" y="3822974"/>
            <a:ext cx="1460864" cy="82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4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8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tasks to write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containers under test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Akka</a:t>
            </a:r>
            <a:r>
              <a:rPr lang="en-US" dirty="0" smtClean="0"/>
              <a:t> based Container Manager</a:t>
            </a:r>
          </a:p>
          <a:p>
            <a:r>
              <a:rPr lang="en-US" dirty="0" smtClean="0"/>
              <a:t>Waiting for Containers to be started </a:t>
            </a:r>
          </a:p>
          <a:p>
            <a:r>
              <a:rPr lang="en-US" dirty="0" smtClean="0"/>
              <a:t>Connecting to the Containers</a:t>
            </a:r>
          </a:p>
          <a:p>
            <a:r>
              <a:rPr lang="en-US" dirty="0" smtClean="0"/>
              <a:t>Test </a:t>
            </a:r>
            <a:r>
              <a:rPr lang="en-US" dirty="0" smtClean="0"/>
              <a:t>fixtures</a:t>
            </a:r>
          </a:p>
          <a:p>
            <a:r>
              <a:rPr lang="en-US" dirty="0" smtClean="0"/>
              <a:t>Boilerplate test context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2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containers under test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Akka</a:t>
            </a:r>
            <a:r>
              <a:rPr lang="en-US" dirty="0" smtClean="0"/>
              <a:t> based Container Manager</a:t>
            </a:r>
          </a:p>
          <a:p>
            <a:r>
              <a:rPr lang="en-US" dirty="0" smtClean="0"/>
              <a:t>Waiting for Containers to be started </a:t>
            </a:r>
          </a:p>
          <a:p>
            <a:r>
              <a:rPr lang="en-US" dirty="0" smtClean="0"/>
              <a:t>Connecting to the Containers</a:t>
            </a:r>
          </a:p>
          <a:p>
            <a:r>
              <a:rPr lang="en-US" dirty="0" smtClean="0"/>
              <a:t>Test fixtures</a:t>
            </a:r>
          </a:p>
        </p:txBody>
      </p:sp>
    </p:spTree>
    <p:extLst>
      <p:ext uri="{BB962C8B-B14F-4D97-AF65-F5344CB8AC3E}">
        <p14:creationId xmlns:p14="http://schemas.microsoft.com/office/powerpoint/2010/main" val="39066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3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9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Concentrate on </a:t>
            </a:r>
            <a:r>
              <a:rPr lang="en-US" dirty="0" err="1" smtClean="0"/>
              <a:t>Blackbox</a:t>
            </a:r>
            <a:r>
              <a:rPr lang="en-US" dirty="0" smtClean="0"/>
              <a:t> Tests</a:t>
            </a:r>
          </a:p>
          <a:p>
            <a:r>
              <a:rPr lang="en-GB" dirty="0" smtClean="0"/>
              <a:t>Identify the Communication endpoints</a:t>
            </a:r>
            <a:endParaRPr lang="en-US" dirty="0" smtClean="0"/>
          </a:p>
          <a:p>
            <a:r>
              <a:rPr lang="en-US" dirty="0" smtClean="0"/>
              <a:t>Specify Green and Red Path Tests </a:t>
            </a:r>
          </a:p>
          <a:p>
            <a:r>
              <a:rPr lang="en-GB" dirty="0" smtClean="0"/>
              <a:t>Try to capture load scenarios</a:t>
            </a:r>
            <a:endParaRPr lang="en-US" dirty="0" smtClean="0"/>
          </a:p>
          <a:p>
            <a:r>
              <a:rPr lang="en-US" dirty="0" smtClean="0"/>
              <a:t>Test fixtures</a:t>
            </a:r>
          </a:p>
        </p:txBody>
      </p:sp>
    </p:spTree>
    <p:extLst>
      <p:ext uri="{BB962C8B-B14F-4D97-AF65-F5344CB8AC3E}">
        <p14:creationId xmlns:p14="http://schemas.microsoft.com/office/powerpoint/2010/main" val="43665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8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bigger </a:t>
            </a:r>
            <a:r>
              <a:rPr lang="en-GB" dirty="0" err="1" smtClean="0"/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3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what to test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5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8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8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to come…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Container Management</a:t>
            </a:r>
          </a:p>
          <a:p>
            <a:r>
              <a:rPr lang="en-US" dirty="0" smtClean="0"/>
              <a:t>Test Framework with easy hooks to </a:t>
            </a:r>
            <a:r>
              <a:rPr lang="en-US" dirty="0" err="1" smtClean="0"/>
              <a:t>CuT</a:t>
            </a:r>
            <a:endParaRPr lang="en-US" dirty="0" smtClean="0"/>
          </a:p>
          <a:p>
            <a:r>
              <a:rPr lang="en-US" dirty="0" smtClean="0"/>
              <a:t>Implicit Test Context for </a:t>
            </a:r>
            <a:r>
              <a:rPr lang="en-US" dirty="0" err="1" smtClean="0"/>
              <a:t>Blackbox</a:t>
            </a:r>
            <a:r>
              <a:rPr lang="en-US" dirty="0" smtClean="0"/>
              <a:t> testing</a:t>
            </a:r>
          </a:p>
          <a:p>
            <a:r>
              <a:rPr lang="en-US" dirty="0" smtClean="0"/>
              <a:t>Syntactic sugar and support for Camel based black-</a:t>
            </a:r>
            <a:r>
              <a:rPr lang="en-US" smtClean="0"/>
              <a:t>box 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Wishlist</a:t>
            </a:r>
            <a:r>
              <a:rPr lang="en-US" dirty="0" smtClean="0"/>
              <a:t> / 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syntactic sugar for Conditions</a:t>
            </a:r>
          </a:p>
          <a:p>
            <a:r>
              <a:rPr lang="en-US" dirty="0" smtClean="0"/>
              <a:t>Networking issue on OS X</a:t>
            </a:r>
          </a:p>
          <a:p>
            <a:r>
              <a:rPr lang="en-US" dirty="0" smtClean="0"/>
              <a:t>Kill Containers throughout test for failover testing</a:t>
            </a:r>
          </a:p>
          <a:p>
            <a:r>
              <a:rPr lang="en-US" dirty="0" smtClean="0"/>
              <a:t>Leverage a hosting </a:t>
            </a:r>
            <a:r>
              <a:rPr lang="en-US" dirty="0" err="1" smtClean="0"/>
              <a:t>env</a:t>
            </a:r>
            <a:r>
              <a:rPr lang="en-US" dirty="0" smtClean="0"/>
              <a:t>. like </a:t>
            </a:r>
            <a:r>
              <a:rPr lang="en-US" dirty="0" err="1" smtClean="0"/>
              <a:t>Openshift</a:t>
            </a:r>
            <a:r>
              <a:rPr lang="en-US" dirty="0" smtClean="0"/>
              <a:t> to execute Containers under test</a:t>
            </a:r>
          </a:p>
          <a:p>
            <a:r>
              <a:rPr lang="en-US" dirty="0" smtClean="0"/>
              <a:t>Publish Test Framework as self-sufficient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8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69414"/>
          </a:xfrm>
        </p:spPr>
        <p:txBody>
          <a:bodyPr anchor="t" anchorCtr="0"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Project </a:t>
            </a:r>
            <a:r>
              <a:rPr lang="en-US" dirty="0" smtClean="0">
                <a:hlinkClick r:id="rId2"/>
              </a:rPr>
              <a:t>Blended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hlinkClick r:id="rId3"/>
              </a:rPr>
              <a:t>Travis Build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Waffle Board</a:t>
            </a:r>
            <a:r>
              <a:rPr lang="en-US" dirty="0" smtClean="0"/>
              <a:t> – </a:t>
            </a:r>
            <a:r>
              <a:rPr lang="en-US" dirty="0" smtClean="0">
                <a:hlinkClick r:id="rId5"/>
              </a:rPr>
              <a:t>Codacy Code metrics</a:t>
            </a:r>
            <a:r>
              <a:rPr lang="en-US" dirty="0" smtClean="0"/>
              <a:t> - </a:t>
            </a:r>
            <a:r>
              <a:rPr lang="en-US" dirty="0" smtClean="0">
                <a:hlinkClick r:id="rId6"/>
              </a:rPr>
              <a:t>Project Page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Way of Quality </a:t>
            </a:r>
            <a:r>
              <a:rPr lang="en-US" dirty="0" smtClean="0">
                <a:hlinkClick r:id="rId7"/>
              </a:rPr>
              <a:t>Homepage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8"/>
              </a:rPr>
              <a:t>Scala </a:t>
            </a:r>
            <a:r>
              <a:rPr lang="en-US" dirty="0" smtClean="0"/>
              <a:t>– </a:t>
            </a:r>
            <a:r>
              <a:rPr lang="en-US" dirty="0" smtClean="0">
                <a:hlinkClick r:id="rId9"/>
              </a:rPr>
              <a:t>Akka </a:t>
            </a:r>
            <a:r>
              <a:rPr lang="en-US" dirty="0" smtClean="0"/>
              <a:t>– </a:t>
            </a:r>
            <a:r>
              <a:rPr lang="en-US" dirty="0" smtClean="0">
                <a:hlinkClick r:id="rId10"/>
              </a:rPr>
              <a:t>Docker </a:t>
            </a:r>
            <a:r>
              <a:rPr lang="en-US" dirty="0" smtClean="0"/>
              <a:t>– </a:t>
            </a:r>
            <a:r>
              <a:rPr lang="en-US" dirty="0" smtClean="0">
                <a:hlinkClick r:id="rId11"/>
              </a:rPr>
              <a:t>ScalaTest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12"/>
              </a:rPr>
              <a:t>Apache Camel</a:t>
            </a:r>
            <a:r>
              <a:rPr lang="en-US" dirty="0" smtClean="0"/>
              <a:t> - for writing test routes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13"/>
              </a:rPr>
              <a:t>Apache Karaf</a:t>
            </a:r>
            <a:r>
              <a:rPr lang="en-US" dirty="0" smtClean="0"/>
              <a:t> - The containers under test in the samples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14"/>
              </a:rPr>
              <a:t>Apache ActiveMQ</a:t>
            </a:r>
            <a:r>
              <a:rPr lang="en-US" dirty="0" smtClean="0"/>
              <a:t> - The JMS layer used in the samples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hlinkClick r:id="rId15"/>
              </a:rPr>
              <a:t>Hawtio</a:t>
            </a:r>
            <a:r>
              <a:rPr lang="en-US" dirty="0">
                <a:hlinkClick r:id="rId15"/>
              </a:rPr>
              <a:t> </a:t>
            </a:r>
            <a:r>
              <a:rPr lang="en-US" dirty="0" smtClean="0"/>
              <a:t>– The management console of the test containers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hlinkClick r:id="rId16"/>
              </a:rPr>
              <a:t>Jolokia</a:t>
            </a:r>
            <a:r>
              <a:rPr lang="en-US" dirty="0" smtClean="0">
                <a:hlinkClick r:id="rId16"/>
              </a:rPr>
              <a:t> </a:t>
            </a:r>
            <a:r>
              <a:rPr lang="en-US" dirty="0" smtClean="0"/>
              <a:t>– A JMX to REST bridge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18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sample container under test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52" y="1217838"/>
            <a:ext cx="5542075" cy="377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8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test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31" y="1149295"/>
            <a:ext cx="7376689" cy="37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6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test context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8182"/>
            <a:ext cx="7945172" cy="23439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358348"/>
            <a:ext cx="832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Provide a Camel based test context with all required components for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02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container under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1" y="1143000"/>
            <a:ext cx="4635500" cy="36195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50971" y="1141367"/>
            <a:ext cx="3971109" cy="362113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Connector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Container Reference</a:t>
            </a:r>
          </a:p>
          <a:p>
            <a:r>
              <a:rPr lang="en-GB" dirty="0" smtClean="0"/>
              <a:t>Exported Volumes</a:t>
            </a:r>
          </a:p>
          <a:p>
            <a:endParaRPr lang="en-GB" dirty="0"/>
          </a:p>
          <a:p>
            <a:r>
              <a:rPr lang="en-GB" dirty="0" smtClean="0"/>
              <a:t>Exported ports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8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the JMS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78" y="2170725"/>
            <a:ext cx="8005687" cy="23129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270000"/>
            <a:ext cx="800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know the JMS port is 1883 and Active MQ is the JMS provider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Keep information relevant across Specs in an instance of </a:t>
            </a:r>
            <a:r>
              <a:rPr lang="en-US" dirty="0" err="1" smtClean="0"/>
              <a:t>BlendedTestContext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2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the container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8" y="1266825"/>
            <a:ext cx="80137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529</Words>
  <Application>Microsoft Macintosh PowerPoint</Application>
  <PresentationFormat>On-screen Show (16:9)</PresentationFormat>
  <Paragraphs>129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Example Test</vt:lpstr>
      <vt:lpstr>A sample container under test</vt:lpstr>
      <vt:lpstr>An example test</vt:lpstr>
      <vt:lpstr>The example test context</vt:lpstr>
      <vt:lpstr>The container under test</vt:lpstr>
      <vt:lpstr>Providing the JMS connection</vt:lpstr>
      <vt:lpstr>Waiting for the container</vt:lpstr>
      <vt:lpstr>Test architecture</vt:lpstr>
      <vt:lpstr>Creating docker images</vt:lpstr>
      <vt:lpstr>Docker in a nutshell</vt:lpstr>
      <vt:lpstr>Layering Docker images</vt:lpstr>
      <vt:lpstr>Basic Container Test image</vt:lpstr>
      <vt:lpstr>Deriving the image under test</vt:lpstr>
      <vt:lpstr>Pom File definitions</vt:lpstr>
      <vt:lpstr>Container configuration</vt:lpstr>
      <vt:lpstr>Creating the container at a glance</vt:lpstr>
      <vt:lpstr>Docker tricks</vt:lpstr>
      <vt:lpstr>The Test Framework</vt:lpstr>
      <vt:lpstr>General tasks to write tests</vt:lpstr>
      <vt:lpstr>PowerPoint Presentation</vt:lpstr>
      <vt:lpstr>Writing tests</vt:lpstr>
      <vt:lpstr>PowerPoint Presentation</vt:lpstr>
      <vt:lpstr>Final Examples</vt:lpstr>
      <vt:lpstr>A bigger usecase</vt:lpstr>
      <vt:lpstr>Defining what to test</vt:lpstr>
      <vt:lpstr>Conclusion </vt:lpstr>
      <vt:lpstr>More to come…</vt:lpstr>
      <vt:lpstr>Resources</vt:lpstr>
    </vt:vector>
  </TitlesOfParts>
  <Company>Way of Quality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Testing  with Docker, Scala, Akka &amp; ScalaTest</dc:title>
  <dc:creator>Andreas Gies</dc:creator>
  <cp:lastModifiedBy>Andreas Gies</cp:lastModifiedBy>
  <cp:revision>56</cp:revision>
  <dcterms:created xsi:type="dcterms:W3CDTF">2014-11-08T07:24:33Z</dcterms:created>
  <dcterms:modified xsi:type="dcterms:W3CDTF">2014-11-12T10:58:06Z</dcterms:modified>
</cp:coreProperties>
</file>