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6" r:id="rId2"/>
    <p:sldId id="285" r:id="rId3"/>
    <p:sldId id="257" r:id="rId4"/>
    <p:sldId id="258" r:id="rId5"/>
    <p:sldId id="264" r:id="rId6"/>
    <p:sldId id="277" r:id="rId7"/>
    <p:sldId id="266" r:id="rId8"/>
    <p:sldId id="267" r:id="rId9"/>
    <p:sldId id="268" r:id="rId10"/>
    <p:sldId id="269" r:id="rId11"/>
    <p:sldId id="265" r:id="rId12"/>
    <p:sldId id="259" r:id="rId13"/>
    <p:sldId id="270" r:id="rId14"/>
    <p:sldId id="279" r:id="rId15"/>
    <p:sldId id="280" r:id="rId16"/>
    <p:sldId id="281" r:id="rId17"/>
    <p:sldId id="282" r:id="rId18"/>
    <p:sldId id="278" r:id="rId19"/>
    <p:sldId id="271" r:id="rId20"/>
    <p:sldId id="260" r:id="rId21"/>
    <p:sldId id="272" r:id="rId22"/>
    <p:sldId id="261" r:id="rId23"/>
    <p:sldId id="284" r:id="rId24"/>
    <p:sldId id="262" r:id="rId25"/>
    <p:sldId id="273" r:id="rId26"/>
    <p:sldId id="275" r:id="rId27"/>
    <p:sldId id="26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76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BB628-9B63-1E43-9AE4-11E885AA5208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8740-6ED4-7648-895A-FD7204BCC1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Yoga </a:t>
            </a:r>
            <a:r>
              <a:rPr lang="en-GB" dirty="0" err="1" smtClean="0"/>
              <a:t>Bilder</a:t>
            </a:r>
            <a:r>
              <a:rPr lang="en-GB" dirty="0" smtClean="0"/>
              <a:t>,</a:t>
            </a:r>
            <a:r>
              <a:rPr lang="en-GB" baseline="0" dirty="0" smtClean="0"/>
              <a:t> Yoga &amp; IT </a:t>
            </a:r>
            <a:r>
              <a:rPr lang="en-GB" baseline="0" dirty="0" err="1" smtClean="0"/>
              <a:t>Kurse</a:t>
            </a:r>
            <a:r>
              <a:rPr lang="en-GB" baseline="0" dirty="0" smtClean="0"/>
              <a:t>, Customized </a:t>
            </a:r>
            <a:r>
              <a:rPr lang="en-GB" baseline="0" dirty="0" err="1" smtClean="0"/>
              <a:t>Seminare</a:t>
            </a:r>
            <a:endParaRPr lang="en-GB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Wander </a:t>
            </a:r>
            <a:r>
              <a:rPr lang="en-GB" dirty="0" err="1" smtClean="0"/>
              <a:t>bild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einfuegen</a:t>
            </a:r>
            <a:endParaRPr lang="en-GB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Sequenz</a:t>
            </a:r>
            <a:r>
              <a:rPr lang="en-GB" dirty="0" smtClean="0"/>
              <a:t> </a:t>
            </a:r>
            <a:r>
              <a:rPr lang="en-GB" dirty="0" err="1" smtClean="0"/>
              <a:t>kreieren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8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854D-7ADB-7140-951F-D87B07F179D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05EC-0106-3746-9CC3-78C21A6201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908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34854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Integration Testing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with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, Scala,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Akka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ScalaTest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801394" y="5756366"/>
            <a:ext cx="2044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Andreas Gies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Lead Architect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" y="5756366"/>
            <a:ext cx="2499995" cy="9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the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" y="1689100"/>
            <a:ext cx="8013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gnetic Disk 19"/>
          <p:cNvSpPr/>
          <p:nvPr/>
        </p:nvSpPr>
        <p:spPr>
          <a:xfrm>
            <a:off x="3549860" y="3360839"/>
            <a:ext cx="1483895" cy="109621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architecture</a:t>
            </a:r>
            <a:endParaRPr lang="en-US" dirty="0"/>
          </a:p>
        </p:txBody>
      </p:sp>
      <p:sp>
        <p:nvSpPr>
          <p:cNvPr id="19" name="Magnetic Disk 18"/>
          <p:cNvSpPr/>
          <p:nvPr/>
        </p:nvSpPr>
        <p:spPr>
          <a:xfrm>
            <a:off x="3549860" y="2486531"/>
            <a:ext cx="1483895" cy="109621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Archive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7231" y="4706160"/>
            <a:ext cx="7538107" cy="19513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Container 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8578" y="5288273"/>
            <a:ext cx="7242580" cy="1208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Test Framework (Conditions, </a:t>
            </a:r>
            <a:r>
              <a:rPr lang="en-US" dirty="0" err="1" smtClean="0"/>
              <a:t>TestContext</a:t>
            </a:r>
            <a:r>
              <a:rPr lang="en-US" dirty="0" smtClean="0"/>
              <a:t>, Syntactic Sugar)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32" y="1513775"/>
            <a:ext cx="1246998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97232" y="1513775"/>
            <a:ext cx="1246998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91808" y="1513775"/>
            <a:ext cx="1246998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99655" y="1778307"/>
            <a:ext cx="640806" cy="168294"/>
            <a:chOff x="6334434" y="1591148"/>
            <a:chExt cx="640806" cy="168294"/>
          </a:xfrm>
        </p:grpSpPr>
        <p:sp>
          <p:nvSpPr>
            <p:cNvPr id="13" name="Oval 12"/>
            <p:cNvSpPr/>
            <p:nvPr/>
          </p:nvSpPr>
          <p:spPr>
            <a:xfrm>
              <a:off x="6334434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566209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791633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76662" y="1513775"/>
            <a:ext cx="2528677" cy="740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Runtime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6895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171967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77390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373630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498702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04125" y="5855367"/>
            <a:ext cx="1050337" cy="4953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</a:t>
            </a:r>
            <a:r>
              <a:rPr lang="en-GB" dirty="0" err="1" smtClean="0"/>
              <a:t>Docker</a:t>
            </a:r>
            <a:r>
              <a:rPr lang="en-GB" dirty="0" smtClean="0"/>
              <a:t>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base image for Containers under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Pom</a:t>
            </a:r>
            <a:r>
              <a:rPr lang="en-GB" dirty="0" smtClean="0"/>
              <a:t> File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Container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container at a glance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78790"/>
            <a:ext cx="17111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Base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0758" y="2078790"/>
            <a:ext cx="17111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Container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4316" y="2072106"/>
            <a:ext cx="17111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3908927"/>
            <a:ext cx="20159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Standardzed</a:t>
            </a:r>
            <a:r>
              <a:rPr lang="en-US" dirty="0" smtClean="0"/>
              <a:t> POM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70842" y="5739637"/>
            <a:ext cx="2015958" cy="708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Configuring </a:t>
            </a:r>
            <a:r>
              <a:rPr lang="en-GB" dirty="0" err="1" smtClean="0"/>
              <a:t>docker</a:t>
            </a:r>
            <a:r>
              <a:rPr lang="en-GB" dirty="0" smtClean="0"/>
              <a:t> for integration tests</a:t>
            </a:r>
          </a:p>
          <a:p>
            <a:pPr lvl="1"/>
            <a:r>
              <a:rPr lang="en-GB" dirty="0" smtClean="0"/>
              <a:t>Creating the HTTP Connector</a:t>
            </a:r>
            <a:endParaRPr lang="en-US" dirty="0" smtClean="0"/>
          </a:p>
          <a:p>
            <a:r>
              <a:rPr lang="en-US" dirty="0" smtClean="0"/>
              <a:t>Cleaning </a:t>
            </a:r>
            <a:r>
              <a:rPr lang="en-US" dirty="0" smtClean="0"/>
              <a:t>up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908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9" y="3321777"/>
            <a:ext cx="4432663" cy="1779202"/>
          </a:xfr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Technical Trainings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Management Seminars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Team Breakouts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287" y="3303753"/>
            <a:ext cx="4450714" cy="1797226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Technical Consulting </a:t>
            </a: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Conference speaking slots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65987" y="6211965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Yoga &amp; learning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1143" y="6211965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Coding by the sea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58" y="5100979"/>
            <a:ext cx="1455955" cy="109196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2" y="5100979"/>
            <a:ext cx="1455955" cy="109196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65001" y="6211965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Building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68" y="5100979"/>
            <a:ext cx="1455955" cy="1091967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958158" y="6211965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Enjoy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Andalucia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47" y="5097298"/>
            <a:ext cx="1460864" cy="1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containers under test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Akka</a:t>
            </a:r>
            <a:r>
              <a:rPr lang="en-US" dirty="0" smtClean="0"/>
              <a:t> based Container Manager</a:t>
            </a:r>
          </a:p>
          <a:p>
            <a:r>
              <a:rPr lang="en-US" dirty="0" smtClean="0"/>
              <a:t>Waiting for Containers to be started </a:t>
            </a:r>
          </a:p>
          <a:p>
            <a:r>
              <a:rPr lang="en-US" dirty="0" smtClean="0"/>
              <a:t>Connecting to the Containers</a:t>
            </a:r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40992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Concentrate on </a:t>
            </a:r>
            <a:r>
              <a:rPr lang="en-US" dirty="0" err="1" smtClean="0"/>
              <a:t>Blackbox</a:t>
            </a:r>
            <a:r>
              <a:rPr lang="en-US" dirty="0" smtClean="0"/>
              <a:t> Tests</a:t>
            </a:r>
            <a:endParaRPr lang="en-US" dirty="0" smtClean="0"/>
          </a:p>
          <a:p>
            <a:r>
              <a:rPr lang="en-GB" dirty="0" smtClean="0"/>
              <a:t>Identify the Communication endpoints</a:t>
            </a:r>
            <a:endParaRPr lang="en-US" dirty="0" smtClean="0"/>
          </a:p>
          <a:p>
            <a:r>
              <a:rPr lang="en-US" dirty="0" smtClean="0"/>
              <a:t>Specify Green and Red Path Tests </a:t>
            </a:r>
            <a:endParaRPr lang="en-US" dirty="0" smtClean="0"/>
          </a:p>
          <a:p>
            <a:r>
              <a:rPr lang="en-GB" dirty="0" smtClean="0"/>
              <a:t>Try to capture load scenarios</a:t>
            </a:r>
            <a:endParaRPr lang="en-US" dirty="0" smtClean="0"/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4366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bigger </a:t>
            </a:r>
            <a:r>
              <a:rPr lang="en-GB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what to test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to come…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Container Management</a:t>
            </a:r>
          </a:p>
          <a:p>
            <a:r>
              <a:rPr lang="en-US" dirty="0" smtClean="0"/>
              <a:t>Test Framework with easy hooks to </a:t>
            </a:r>
            <a:r>
              <a:rPr lang="en-US" dirty="0" err="1" smtClean="0"/>
              <a:t>CuT</a:t>
            </a:r>
            <a:endParaRPr lang="en-US" dirty="0" smtClean="0"/>
          </a:p>
          <a:p>
            <a:r>
              <a:rPr lang="en-US" dirty="0" smtClean="0"/>
              <a:t>Implicit Test Context for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Syntactic sugar and support for Camel based black-</a:t>
            </a:r>
            <a:r>
              <a:rPr lang="en-US" smtClean="0"/>
              <a:t>box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/ 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syntactic sugar for Conditions</a:t>
            </a:r>
          </a:p>
          <a:p>
            <a:r>
              <a:rPr lang="en-US" dirty="0" smtClean="0"/>
              <a:t>Networking issue on OS X</a:t>
            </a:r>
          </a:p>
          <a:p>
            <a:r>
              <a:rPr lang="en-US" dirty="0" smtClean="0"/>
              <a:t>Kill Containers throughout test for failover testing</a:t>
            </a:r>
          </a:p>
          <a:p>
            <a:r>
              <a:rPr lang="en-US" dirty="0" smtClean="0"/>
              <a:t>Leverage a hosting </a:t>
            </a:r>
            <a:r>
              <a:rPr lang="en-US" dirty="0" err="1" smtClean="0"/>
              <a:t>env</a:t>
            </a:r>
            <a:r>
              <a:rPr lang="en-US" dirty="0" smtClean="0"/>
              <a:t>. like </a:t>
            </a:r>
            <a:r>
              <a:rPr lang="en-US" dirty="0" err="1" smtClean="0"/>
              <a:t>Openshift</a:t>
            </a:r>
            <a:r>
              <a:rPr lang="en-US" dirty="0" smtClean="0"/>
              <a:t> to execute Containers under test</a:t>
            </a:r>
          </a:p>
          <a:p>
            <a:r>
              <a:rPr lang="en-US" dirty="0" smtClean="0"/>
              <a:t>Publish Test Framework as self-sufficient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The test framework</a:t>
            </a:r>
          </a:p>
          <a:p>
            <a:r>
              <a:rPr lang="en-US" dirty="0" smtClean="0"/>
              <a:t>Writing Tests</a:t>
            </a:r>
          </a:p>
          <a:p>
            <a:r>
              <a:rPr lang="en-US" dirty="0" smtClean="0"/>
              <a:t>Final Examples 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39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container under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Container </a:t>
            </a:r>
            <a:r>
              <a:rPr lang="en-US" dirty="0" err="1" smtClean="0"/>
              <a:t>einfuegen</a:t>
            </a:r>
            <a:r>
              <a:rPr lang="en-US" dirty="0" smtClean="0"/>
              <a:t> (Camel Route)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8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30" y="1532393"/>
            <a:ext cx="7376689" cy="50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test 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637"/>
            <a:ext cx="9144000" cy="18435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997234"/>
            <a:ext cx="8229600" cy="2651443"/>
          </a:xfrm>
        </p:spPr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korrigieren</a:t>
            </a:r>
            <a:r>
              <a:rPr lang="en-US" dirty="0" smtClean="0"/>
              <a:t> (</a:t>
            </a:r>
            <a:r>
              <a:rPr lang="en-US" dirty="0" err="1" smtClean="0"/>
              <a:t>Zeilenumbruch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JMS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09" y="1951924"/>
            <a:ext cx="652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under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1" y="1524000"/>
            <a:ext cx="4635500" cy="4826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50970" y="1521823"/>
            <a:ext cx="3971109" cy="4828177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Connector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Container Reference</a:t>
            </a:r>
          </a:p>
          <a:p>
            <a:r>
              <a:rPr lang="en-GB" dirty="0" smtClean="0"/>
              <a:t>Exported Volumes</a:t>
            </a:r>
          </a:p>
          <a:p>
            <a:endParaRPr lang="en-GB" dirty="0"/>
          </a:p>
          <a:p>
            <a:r>
              <a:rPr lang="en-GB" dirty="0" smtClean="0"/>
              <a:t>Exported 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104</Paragraphs>
  <Slides>28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PowerPoint-Präsentation</vt:lpstr>
      <vt:lpstr>PowerPoint-Präsentation</vt:lpstr>
      <vt:lpstr>Overview</vt:lpstr>
      <vt:lpstr>Example Test</vt:lpstr>
      <vt:lpstr>A sample container under test</vt:lpstr>
      <vt:lpstr>An example test</vt:lpstr>
      <vt:lpstr>The example test context</vt:lpstr>
      <vt:lpstr>Providing the JMS connection</vt:lpstr>
      <vt:lpstr>The container under test</vt:lpstr>
      <vt:lpstr>Waiting for the container</vt:lpstr>
      <vt:lpstr>Test architecture</vt:lpstr>
      <vt:lpstr>Creating docker images</vt:lpstr>
      <vt:lpstr>Docker in a nutshell</vt:lpstr>
      <vt:lpstr>Layering Docker images</vt:lpstr>
      <vt:lpstr>A base image for Containers under test</vt:lpstr>
      <vt:lpstr>Pom File definitions</vt:lpstr>
      <vt:lpstr>Container configuration</vt:lpstr>
      <vt:lpstr>Creating the container at a glance</vt:lpstr>
      <vt:lpstr>Docker tricks</vt:lpstr>
      <vt:lpstr>The Test Framework</vt:lpstr>
      <vt:lpstr>PowerPoint-Präsentation</vt:lpstr>
      <vt:lpstr>Writing tests</vt:lpstr>
      <vt:lpstr>PowerPoint-Präsentation</vt:lpstr>
      <vt:lpstr>Final Examples</vt:lpstr>
      <vt:lpstr>A bigger usecase</vt:lpstr>
      <vt:lpstr>Defining what to test</vt:lpstr>
      <vt:lpstr>Conclusion </vt:lpstr>
      <vt:lpstr>More to come…</vt:lpstr>
    </vt:vector>
  </TitlesOfParts>
  <Company>Way of Quality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 with Docker, Scala, Akka &amp; ScalaTest</dc:title>
  <dc:creator>Andreas Gies</dc:creator>
  <cp:lastModifiedBy>Andreas Gies</cp:lastModifiedBy>
  <cp:revision>34</cp:revision>
  <dcterms:created xsi:type="dcterms:W3CDTF">2014-11-08T07:24:33Z</dcterms:created>
  <dcterms:modified xsi:type="dcterms:W3CDTF">2014-11-10T20:01:47Z</dcterms:modified>
</cp:coreProperties>
</file>