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76" r:id="rId2"/>
    <p:sldId id="285" r:id="rId3"/>
    <p:sldId id="257" r:id="rId4"/>
    <p:sldId id="258" r:id="rId5"/>
    <p:sldId id="264" r:id="rId6"/>
    <p:sldId id="277" r:id="rId7"/>
    <p:sldId id="266" r:id="rId8"/>
    <p:sldId id="267" r:id="rId9"/>
    <p:sldId id="268" r:id="rId10"/>
    <p:sldId id="269" r:id="rId11"/>
    <p:sldId id="265" r:id="rId12"/>
    <p:sldId id="259" r:id="rId13"/>
    <p:sldId id="270" r:id="rId14"/>
    <p:sldId id="279" r:id="rId15"/>
    <p:sldId id="280" r:id="rId16"/>
    <p:sldId id="281" r:id="rId17"/>
    <p:sldId id="282" r:id="rId18"/>
    <p:sldId id="278" r:id="rId19"/>
    <p:sldId id="271" r:id="rId20"/>
    <p:sldId id="260" r:id="rId21"/>
    <p:sldId id="272" r:id="rId22"/>
    <p:sldId id="261" r:id="rId23"/>
    <p:sldId id="284" r:id="rId24"/>
    <p:sldId id="262" r:id="rId25"/>
    <p:sldId id="273" r:id="rId26"/>
    <p:sldId id="275" r:id="rId27"/>
    <p:sldId id="263" r:id="rId28"/>
    <p:sldId id="274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20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BB628-9B63-1E43-9AE4-11E885AA5208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F8740-6ED4-7648-895A-FD7204B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35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Yoga </a:t>
            </a:r>
            <a:r>
              <a:rPr lang="en-GB" dirty="0" err="1" smtClean="0"/>
              <a:t>Bilder</a:t>
            </a:r>
            <a:r>
              <a:rPr lang="en-GB" dirty="0" smtClean="0"/>
              <a:t>,</a:t>
            </a:r>
            <a:r>
              <a:rPr lang="en-GB" baseline="0" dirty="0" smtClean="0"/>
              <a:t> Yoga &amp; IT </a:t>
            </a:r>
            <a:r>
              <a:rPr lang="en-GB" baseline="0" dirty="0" err="1" smtClean="0"/>
              <a:t>Kurse</a:t>
            </a:r>
            <a:r>
              <a:rPr lang="en-GB" baseline="0" dirty="0" smtClean="0"/>
              <a:t>, Customized </a:t>
            </a:r>
            <a:r>
              <a:rPr lang="en-GB" baseline="0" dirty="0" err="1" smtClean="0"/>
              <a:t>Seminare</a:t>
            </a:r>
            <a:endParaRPr lang="en-GB" baseline="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F8740-6ED4-7648-895A-FD7204BCC1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Wander </a:t>
            </a:r>
            <a:r>
              <a:rPr lang="en-GB" dirty="0" err="1" smtClean="0"/>
              <a:t>bild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einfuegen</a:t>
            </a:r>
            <a:endParaRPr lang="en-GB" baseline="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F8740-6ED4-7648-895A-FD7204BCC1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5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r>
              <a:rPr lang="en-US" baseline="0" dirty="0" smtClean="0"/>
              <a:t> Picture to actual source code on </a:t>
            </a:r>
            <a:r>
              <a:rPr lang="en-US" baseline="0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F8740-6ED4-7648-895A-FD7204BCC1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2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r>
              <a:rPr lang="en-US" baseline="0" dirty="0" smtClean="0"/>
              <a:t> Picture to actual source code on </a:t>
            </a:r>
            <a:r>
              <a:rPr lang="en-US" baseline="0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F8740-6ED4-7648-895A-FD7204BCC1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Sequenz</a:t>
            </a:r>
            <a:r>
              <a:rPr lang="en-GB" dirty="0" smtClean="0"/>
              <a:t> </a:t>
            </a:r>
            <a:r>
              <a:rPr lang="en-GB" dirty="0" err="1" smtClean="0"/>
              <a:t>kreieren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F8740-6ED4-7648-895A-FD7204BCC1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8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0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1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7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2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5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3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1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2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854D-7ADB-7140-951F-D87B07F179DC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0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239315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5800" y="2614074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Integration Testing</a:t>
            </a:r>
            <a:b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with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, Scala,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Akka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ScalaTest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831947" y="4317275"/>
            <a:ext cx="1983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tx2">
                    <a:lumMod val="50000"/>
                  </a:schemeClr>
                </a:solidFill>
              </a:rPr>
              <a:t>Andreas Gies</a:t>
            </a:r>
          </a:p>
          <a:p>
            <a:pPr algn="ctr"/>
            <a:r>
              <a:rPr lang="en-GB" sz="2400" dirty="0" smtClean="0">
                <a:solidFill>
                  <a:schemeClr val="tx2">
                    <a:lumMod val="50000"/>
                  </a:schemeClr>
                </a:solidFill>
              </a:rPr>
              <a:t>Lead Architect 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2" y="4317274"/>
            <a:ext cx="2499995" cy="73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7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the container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88" y="1266825"/>
            <a:ext cx="80137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8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gnetic Disk 19"/>
          <p:cNvSpPr/>
          <p:nvPr/>
        </p:nvSpPr>
        <p:spPr>
          <a:xfrm>
            <a:off x="3549861" y="2520629"/>
            <a:ext cx="1483895" cy="822159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architecture</a:t>
            </a:r>
            <a:endParaRPr lang="en-US" dirty="0"/>
          </a:p>
        </p:txBody>
      </p:sp>
      <p:sp>
        <p:nvSpPr>
          <p:cNvPr id="19" name="Magnetic Disk 18"/>
          <p:cNvSpPr/>
          <p:nvPr/>
        </p:nvSpPr>
        <p:spPr>
          <a:xfrm>
            <a:off x="3549861" y="1864898"/>
            <a:ext cx="1483895" cy="822159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Distributable Archive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7232" y="3529620"/>
            <a:ext cx="7538107" cy="14634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Container Manager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18578" y="3966205"/>
            <a:ext cx="7242580" cy="9065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Test Framework (Conditions, </a:t>
            </a:r>
            <a:r>
              <a:rPr lang="en-US" dirty="0" err="1" smtClean="0"/>
              <a:t>TestContext</a:t>
            </a:r>
            <a:r>
              <a:rPr lang="en-US" dirty="0" smtClean="0"/>
              <a:t>, Syntactic Sugar)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67232" y="1135331"/>
            <a:ext cx="1246998" cy="5556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097232" y="1135331"/>
            <a:ext cx="1246998" cy="5556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291808" y="1135331"/>
            <a:ext cx="1246998" cy="5556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Bundle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499655" y="1333730"/>
            <a:ext cx="640806" cy="126221"/>
            <a:chOff x="6334434" y="1591148"/>
            <a:chExt cx="640806" cy="168294"/>
          </a:xfrm>
        </p:grpSpPr>
        <p:sp>
          <p:nvSpPr>
            <p:cNvPr id="13" name="Oval 12"/>
            <p:cNvSpPr/>
            <p:nvPr/>
          </p:nvSpPr>
          <p:spPr>
            <a:xfrm>
              <a:off x="6334434" y="1591148"/>
              <a:ext cx="183607" cy="16829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566209" y="1591148"/>
              <a:ext cx="183607" cy="16829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791633" y="1591148"/>
              <a:ext cx="183607" cy="16829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5676663" y="1135331"/>
            <a:ext cx="2528677" cy="5556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Runtime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6896" y="4391526"/>
            <a:ext cx="1050337" cy="371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171968" y="4391526"/>
            <a:ext cx="1050337" cy="371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277391" y="4391526"/>
            <a:ext cx="1050337" cy="371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373631" y="4391526"/>
            <a:ext cx="1050337" cy="371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498703" y="4391526"/>
            <a:ext cx="1050337" cy="371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604126" y="4391526"/>
            <a:ext cx="1050337" cy="371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9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docker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8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67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Docker</a:t>
            </a:r>
            <a:r>
              <a:rPr lang="en-GB" dirty="0" smtClean="0"/>
              <a:t> in a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84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Layering </a:t>
            </a:r>
            <a:r>
              <a:rPr lang="en-GB" dirty="0" err="1" smtClean="0"/>
              <a:t>Docker</a:t>
            </a:r>
            <a:r>
              <a:rPr lang="en-GB" dirty="0" smtClean="0"/>
              <a:t>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3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base image for Containers under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8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Pom</a:t>
            </a:r>
            <a:r>
              <a:rPr lang="en-GB" dirty="0" smtClean="0"/>
              <a:t> File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7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Container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65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container at a glance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559092"/>
            <a:ext cx="1711158" cy="5313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Base Image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20758" y="1559092"/>
            <a:ext cx="1711158" cy="5313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Distributable Container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84316" y="1554079"/>
            <a:ext cx="1711158" cy="5313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2931695"/>
            <a:ext cx="2015958" cy="5313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Standardzed</a:t>
            </a:r>
            <a:r>
              <a:rPr lang="en-US" dirty="0" smtClean="0"/>
              <a:t> POM File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670842" y="4304728"/>
            <a:ext cx="2015958" cy="5313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5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Configuring </a:t>
            </a:r>
            <a:r>
              <a:rPr lang="en-GB" dirty="0" err="1" smtClean="0"/>
              <a:t>docker</a:t>
            </a:r>
            <a:r>
              <a:rPr lang="en-GB" dirty="0" smtClean="0"/>
              <a:t> for integration tests</a:t>
            </a:r>
          </a:p>
          <a:p>
            <a:pPr lvl="1"/>
            <a:r>
              <a:rPr lang="en-GB" dirty="0" smtClean="0"/>
              <a:t>Creating the HTTP Connector</a:t>
            </a:r>
            <a:endParaRPr lang="en-US" dirty="0" smtClean="0"/>
          </a:p>
          <a:p>
            <a:r>
              <a:rPr lang="en-US" dirty="0" smtClean="0"/>
              <a:t>Cleaning up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66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239315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0" y="2491333"/>
            <a:ext cx="4432663" cy="1334402"/>
          </a:xfr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Technical Trainings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Management Seminars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Team Breakouts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287" y="2477815"/>
            <a:ext cx="4450714" cy="1347920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 w="25400" cap="flat" cmpd="sng" algn="ctr">
            <a:noFill/>
            <a:prstDash val="solid"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Technical Consulting </a:t>
            </a:r>
          </a:p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Conference speaking slots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565987" y="4658974"/>
            <a:ext cx="166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Yoga &amp; learning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1143" y="4658974"/>
            <a:ext cx="184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Coding by the sea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159" y="3825735"/>
            <a:ext cx="1455955" cy="81897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83" y="3825735"/>
            <a:ext cx="1455955" cy="81897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965001" y="4658974"/>
            <a:ext cx="151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Team Building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69" y="3825735"/>
            <a:ext cx="1455955" cy="818975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6958159" y="4658974"/>
            <a:ext cx="16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Enjoy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Andalucia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47" y="3822974"/>
            <a:ext cx="1460864" cy="82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40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8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67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containers under test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Akka</a:t>
            </a:r>
            <a:r>
              <a:rPr lang="en-US" dirty="0" smtClean="0"/>
              <a:t> based Container Manager</a:t>
            </a:r>
          </a:p>
          <a:p>
            <a:r>
              <a:rPr lang="en-US" dirty="0" smtClean="0"/>
              <a:t>Waiting for Containers to be started </a:t>
            </a:r>
          </a:p>
          <a:p>
            <a:r>
              <a:rPr lang="en-US" dirty="0" smtClean="0"/>
              <a:t>Connecting to the Containers</a:t>
            </a:r>
          </a:p>
          <a:p>
            <a:r>
              <a:rPr lang="en-US" dirty="0" smtClean="0"/>
              <a:t>Test fixtures</a:t>
            </a:r>
          </a:p>
        </p:txBody>
      </p:sp>
    </p:spTree>
    <p:extLst>
      <p:ext uri="{BB962C8B-B14F-4D97-AF65-F5344CB8AC3E}">
        <p14:creationId xmlns:p14="http://schemas.microsoft.com/office/powerpoint/2010/main" val="4099218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3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9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Concentrate on </a:t>
            </a:r>
            <a:r>
              <a:rPr lang="en-US" dirty="0" err="1" smtClean="0"/>
              <a:t>Blackbox</a:t>
            </a:r>
            <a:r>
              <a:rPr lang="en-US" dirty="0" smtClean="0"/>
              <a:t> Tests</a:t>
            </a:r>
          </a:p>
          <a:p>
            <a:r>
              <a:rPr lang="en-GB" dirty="0" smtClean="0"/>
              <a:t>Identify the Communication endpoints</a:t>
            </a:r>
            <a:endParaRPr lang="en-US" dirty="0" smtClean="0"/>
          </a:p>
          <a:p>
            <a:r>
              <a:rPr lang="en-US" dirty="0" smtClean="0"/>
              <a:t>Specify Green and Red Path Tests </a:t>
            </a:r>
          </a:p>
          <a:p>
            <a:r>
              <a:rPr lang="en-GB" dirty="0" smtClean="0"/>
              <a:t>Try to capture load scenarios</a:t>
            </a:r>
            <a:endParaRPr lang="en-US" dirty="0" smtClean="0"/>
          </a:p>
          <a:p>
            <a:r>
              <a:rPr lang="en-US" dirty="0" smtClean="0"/>
              <a:t>Test fixtures</a:t>
            </a:r>
          </a:p>
        </p:txBody>
      </p:sp>
    </p:spTree>
    <p:extLst>
      <p:ext uri="{BB962C8B-B14F-4D97-AF65-F5344CB8AC3E}">
        <p14:creationId xmlns:p14="http://schemas.microsoft.com/office/powerpoint/2010/main" val="43665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8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7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bigger </a:t>
            </a:r>
            <a:r>
              <a:rPr lang="en-GB" dirty="0" err="1" smtClean="0"/>
              <a:t>usecase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3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what to test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5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8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86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to come…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Container Management</a:t>
            </a:r>
          </a:p>
          <a:p>
            <a:r>
              <a:rPr lang="en-US" dirty="0" smtClean="0"/>
              <a:t>Test Framework with easy hooks to </a:t>
            </a:r>
            <a:r>
              <a:rPr lang="en-US" dirty="0" err="1" smtClean="0"/>
              <a:t>CuT</a:t>
            </a:r>
            <a:endParaRPr lang="en-US" dirty="0" smtClean="0"/>
          </a:p>
          <a:p>
            <a:r>
              <a:rPr lang="en-US" dirty="0" smtClean="0"/>
              <a:t>Implicit Test Context for </a:t>
            </a:r>
            <a:r>
              <a:rPr lang="en-US" dirty="0" err="1" smtClean="0"/>
              <a:t>Blackbox</a:t>
            </a:r>
            <a:r>
              <a:rPr lang="en-US" dirty="0" smtClean="0"/>
              <a:t> testing</a:t>
            </a:r>
          </a:p>
          <a:p>
            <a:r>
              <a:rPr lang="en-US" dirty="0" smtClean="0"/>
              <a:t>Syntactic sugar and support for Camel based black-</a:t>
            </a:r>
            <a:r>
              <a:rPr lang="en-US" smtClean="0"/>
              <a:t>box testing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Wishlist</a:t>
            </a:r>
            <a:r>
              <a:rPr lang="en-US" dirty="0" smtClean="0"/>
              <a:t> / Issues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More syntactic sugar for Conditions</a:t>
            </a:r>
          </a:p>
          <a:p>
            <a:r>
              <a:rPr lang="en-US" dirty="0" smtClean="0"/>
              <a:t>Networking issue on OS X</a:t>
            </a:r>
          </a:p>
          <a:p>
            <a:r>
              <a:rPr lang="en-US" dirty="0" smtClean="0"/>
              <a:t>Kill Containers throughout test for failover testing</a:t>
            </a:r>
          </a:p>
          <a:p>
            <a:r>
              <a:rPr lang="en-US" dirty="0" smtClean="0"/>
              <a:t>Leverage a hosting </a:t>
            </a:r>
            <a:r>
              <a:rPr lang="en-US" dirty="0" err="1" smtClean="0"/>
              <a:t>env</a:t>
            </a:r>
            <a:r>
              <a:rPr lang="en-US" dirty="0" smtClean="0"/>
              <a:t>. like </a:t>
            </a:r>
            <a:r>
              <a:rPr lang="en-US" dirty="0" err="1" smtClean="0"/>
              <a:t>Openshift</a:t>
            </a:r>
            <a:r>
              <a:rPr lang="en-US" dirty="0" smtClean="0"/>
              <a:t> to execute Containers under test</a:t>
            </a:r>
          </a:p>
          <a:p>
            <a:r>
              <a:rPr lang="en-US" dirty="0" smtClean="0"/>
              <a:t>Publish Test Framework as self-sufficient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98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Test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Docker</a:t>
            </a:r>
            <a:r>
              <a:rPr lang="en-US" dirty="0" smtClean="0"/>
              <a:t> Images</a:t>
            </a:r>
          </a:p>
          <a:p>
            <a:r>
              <a:rPr lang="en-US" dirty="0" smtClean="0"/>
              <a:t>The test framework</a:t>
            </a:r>
          </a:p>
          <a:p>
            <a:r>
              <a:rPr lang="en-US" dirty="0" smtClean="0"/>
              <a:t>Writing Tests</a:t>
            </a:r>
          </a:p>
          <a:p>
            <a:r>
              <a:rPr lang="en-US" dirty="0" smtClean="0"/>
              <a:t>Final Examples 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03969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8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0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container under test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Container </a:t>
            </a:r>
            <a:r>
              <a:rPr lang="en-US" dirty="0" err="1" smtClean="0"/>
              <a:t>einfuegen</a:t>
            </a:r>
            <a:r>
              <a:rPr lang="en-US" dirty="0" smtClean="0"/>
              <a:t> (Camel Route)</a:t>
            </a:r>
          </a:p>
        </p:txBody>
      </p:sp>
    </p:spTree>
    <p:extLst>
      <p:ext uri="{BB962C8B-B14F-4D97-AF65-F5344CB8AC3E}">
        <p14:creationId xmlns:p14="http://schemas.microsoft.com/office/powerpoint/2010/main" val="3149887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test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31" y="1149295"/>
            <a:ext cx="7376689" cy="379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6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example test context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5478"/>
            <a:ext cx="9144000" cy="1382661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997926"/>
            <a:ext cx="8229600" cy="1988582"/>
          </a:xfrm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korrigieren</a:t>
            </a:r>
            <a:r>
              <a:rPr lang="en-US" dirty="0" smtClean="0"/>
              <a:t> (</a:t>
            </a:r>
            <a:r>
              <a:rPr lang="en-US" dirty="0" err="1" smtClean="0"/>
              <a:t>Zeilenumbruch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02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the JMS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09" y="1463943"/>
            <a:ext cx="6527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3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container under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1" y="1143000"/>
            <a:ext cx="4635500" cy="36195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50971" y="1141367"/>
            <a:ext cx="3971109" cy="362113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Connector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Container Reference</a:t>
            </a:r>
          </a:p>
          <a:p>
            <a:r>
              <a:rPr lang="en-GB" dirty="0" smtClean="0"/>
              <a:t>Exported Volumes</a:t>
            </a:r>
          </a:p>
          <a:p>
            <a:endParaRPr lang="en-GB" dirty="0"/>
          </a:p>
          <a:p>
            <a:r>
              <a:rPr lang="en-GB" dirty="0" smtClean="0"/>
              <a:t>Exported ports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588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338</Words>
  <Application>Microsoft Macintosh PowerPoint</Application>
  <PresentationFormat>On-screen Show (16:9)</PresentationFormat>
  <Paragraphs>104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Overview</vt:lpstr>
      <vt:lpstr>Example Test</vt:lpstr>
      <vt:lpstr>A sample container under test</vt:lpstr>
      <vt:lpstr>An example test</vt:lpstr>
      <vt:lpstr>The example test context</vt:lpstr>
      <vt:lpstr>Providing the JMS connection</vt:lpstr>
      <vt:lpstr>The container under test</vt:lpstr>
      <vt:lpstr>Waiting for the container</vt:lpstr>
      <vt:lpstr>Test architecture</vt:lpstr>
      <vt:lpstr>Creating docker images</vt:lpstr>
      <vt:lpstr>Docker in a nutshell</vt:lpstr>
      <vt:lpstr>Layering Docker images</vt:lpstr>
      <vt:lpstr>A base image for Containers under test</vt:lpstr>
      <vt:lpstr>Pom File definitions</vt:lpstr>
      <vt:lpstr>Container configuration</vt:lpstr>
      <vt:lpstr>Creating the container at a glance</vt:lpstr>
      <vt:lpstr>Docker tricks</vt:lpstr>
      <vt:lpstr>The Test Framework</vt:lpstr>
      <vt:lpstr>PowerPoint Presentation</vt:lpstr>
      <vt:lpstr>Writing tests</vt:lpstr>
      <vt:lpstr>PowerPoint Presentation</vt:lpstr>
      <vt:lpstr>Final Examples</vt:lpstr>
      <vt:lpstr>A bigger usecase</vt:lpstr>
      <vt:lpstr>Defining what to test</vt:lpstr>
      <vt:lpstr>Conclusion </vt:lpstr>
      <vt:lpstr>More to come…</vt:lpstr>
    </vt:vector>
  </TitlesOfParts>
  <Company>Way of Quality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Testing  with Docker, Scala, Akka &amp; ScalaTest</dc:title>
  <dc:creator>Andreas Gies</dc:creator>
  <cp:lastModifiedBy>Andreas Gies</cp:lastModifiedBy>
  <cp:revision>36</cp:revision>
  <dcterms:created xsi:type="dcterms:W3CDTF">2014-11-08T07:24:33Z</dcterms:created>
  <dcterms:modified xsi:type="dcterms:W3CDTF">2014-11-10T20:57:08Z</dcterms:modified>
</cp:coreProperties>
</file>