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82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E3"/>
    <a:srgbClr val="55EFC4"/>
    <a:srgbClr val="FD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272" y="-432"/>
      </p:cViewPr>
      <p:guideLst>
        <p:guide orient="horz" pos="16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48646-C35C-49BE-9974-07A4D0A3538C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B701-9D49-426A-8D22-2EC5000F4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4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69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84000" y="4878387"/>
            <a:ext cx="2160000" cy="269612"/>
          </a:xfrm>
          <a:prstGeom prst="rect">
            <a:avLst/>
          </a:prstGeom>
        </p:spPr>
        <p:txBody>
          <a:bodyPr anchor="ctr"/>
          <a:lstStyle>
            <a:lvl1pPr algn="r">
              <a:defRPr sz="1400"/>
            </a:lvl1pPr>
          </a:lstStyle>
          <a:p>
            <a:fld id="{C63F7D16-46AA-4F28-908F-0D8EDD0AD5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30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1786" y="4889063"/>
            <a:ext cx="9144000" cy="25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7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2255" y="3194908"/>
            <a:ext cx="2076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accent1">
                    <a:lumMod val="75000"/>
                  </a:schemeClr>
                </a:solidFill>
              </a:rPr>
              <a:t>[    ]</a:t>
            </a:r>
            <a:endParaRPr lang="ko-KR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7177683" y="3666251"/>
            <a:ext cx="1065352" cy="60861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발표자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이재빈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711273" y="1866620"/>
            <a:ext cx="5718872" cy="14636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200" dirty="0" smtClean="0"/>
              <a:t>Spring Framework</a:t>
            </a:r>
            <a:r>
              <a:rPr lang="ko-KR" altLang="en-US" sz="3200" dirty="0" smtClean="0"/>
              <a:t>를 </a:t>
            </a:r>
            <a:r>
              <a:rPr lang="ko-KR" altLang="en-US" sz="3200" dirty="0"/>
              <a:t>활</a:t>
            </a:r>
            <a:r>
              <a:rPr lang="ko-KR" altLang="en-US" sz="3200" dirty="0" smtClean="0"/>
              <a:t>용한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4000" dirty="0" smtClean="0">
                <a:solidFill>
                  <a:srgbClr val="FD79A8"/>
                </a:solidFill>
              </a:rPr>
              <a:t>S</a:t>
            </a:r>
            <a:r>
              <a:rPr lang="en-US" altLang="ko-KR" sz="4000" dirty="0" smtClean="0"/>
              <a:t>ocial </a:t>
            </a:r>
            <a:r>
              <a:rPr lang="en-US" altLang="ko-KR" sz="4000" dirty="0" smtClean="0">
                <a:solidFill>
                  <a:srgbClr val="0984E3"/>
                </a:solidFill>
              </a:rPr>
              <a:t>N</a:t>
            </a:r>
            <a:r>
              <a:rPr lang="en-US" altLang="ko-KR" sz="4000" dirty="0" smtClean="0"/>
              <a:t>etwork </a:t>
            </a:r>
            <a:r>
              <a:rPr lang="en-US" altLang="ko-KR" sz="4000" dirty="0" smtClean="0">
                <a:solidFill>
                  <a:srgbClr val="55EFC4"/>
                </a:solidFill>
              </a:rPr>
              <a:t>S</a:t>
            </a:r>
            <a:r>
              <a:rPr lang="en-US" altLang="ko-KR" sz="4000" dirty="0" smtClean="0"/>
              <a:t>ervice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D16-46AA-4F28-908F-0D8EDD0AD51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6180" y="842578"/>
            <a:ext cx="2183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Kozuka Gothic Pr6N B" pitchFamily="34" charset="-128"/>
                <a:ea typeface="Kozuka Gothic Pr6N B" pitchFamily="34" charset="-128"/>
              </a:rPr>
              <a:t>Index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049200" y="842578"/>
            <a:ext cx="0" cy="381949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16180" y="1858241"/>
            <a:ext cx="2183611" cy="0"/>
          </a:xfrm>
          <a:prstGeom prst="line">
            <a:avLst/>
          </a:prstGeom>
          <a:ln w="50800">
            <a:solidFill>
              <a:srgbClr val="0984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419872" y="1507988"/>
            <a:ext cx="2497850" cy="492443"/>
            <a:chOff x="3676059" y="1061963"/>
            <a:chExt cx="2497850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10" name="TextBox 9"/>
            <p:cNvSpPr txBox="1"/>
            <p:nvPr/>
          </p:nvSpPr>
          <p:spPr>
            <a:xfrm>
              <a:off x="3676059" y="1061963"/>
              <a:ext cx="42159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02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83968" y="1246628"/>
              <a:ext cx="188994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2000" dirty="0" smtClean="0"/>
                <a:t>User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Flow Chart</a:t>
              </a:r>
              <a:endParaRPr lang="ko-KR" altLang="en-US" sz="20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9872" y="842578"/>
            <a:ext cx="2122747" cy="492443"/>
            <a:chOff x="3676059" y="1061963"/>
            <a:chExt cx="2122747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15" name="TextBox 14"/>
            <p:cNvSpPr txBox="1"/>
            <p:nvPr/>
          </p:nvSpPr>
          <p:spPr>
            <a:xfrm>
              <a:off x="3676059" y="1061963"/>
              <a:ext cx="34464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01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3968" y="1246628"/>
              <a:ext cx="15148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2000" dirty="0" smtClean="0"/>
                <a:t>프로젝트 </a:t>
              </a:r>
              <a:r>
                <a:rPr lang="ko-KR" altLang="en-US" sz="2000" dirty="0" smtClean="0"/>
                <a:t>개요</a:t>
              </a:r>
              <a:endParaRPr lang="ko-KR" altLang="en-US" sz="20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419872" y="2838808"/>
            <a:ext cx="2356786" cy="492443"/>
            <a:chOff x="3676059" y="1061963"/>
            <a:chExt cx="2356786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18" name="TextBox 17"/>
            <p:cNvSpPr txBox="1"/>
            <p:nvPr/>
          </p:nvSpPr>
          <p:spPr>
            <a:xfrm>
              <a:off x="3676059" y="1061963"/>
              <a:ext cx="42960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04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3968" y="1246628"/>
              <a:ext cx="174887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2000" dirty="0" smtClean="0"/>
                <a:t>Algorithm </a:t>
              </a:r>
              <a:r>
                <a:rPr lang="ko-KR" altLang="en-US" sz="2000" dirty="0" smtClean="0"/>
                <a:t>작성</a:t>
              </a:r>
              <a:endParaRPr lang="ko-KR" altLang="en-US" sz="20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19872" y="3504218"/>
            <a:ext cx="1641846" cy="492443"/>
            <a:chOff x="3676059" y="1061963"/>
            <a:chExt cx="1641846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21" name="TextBox 20"/>
            <p:cNvSpPr txBox="1"/>
            <p:nvPr/>
          </p:nvSpPr>
          <p:spPr>
            <a:xfrm>
              <a:off x="3676059" y="1061963"/>
              <a:ext cx="42960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05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3968" y="1246628"/>
              <a:ext cx="103393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2000" dirty="0" smtClean="0"/>
                <a:t>시연 영상</a:t>
              </a:r>
              <a:endParaRPr lang="ko-KR" altLang="en-US" sz="2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419872" y="4169626"/>
            <a:ext cx="2363198" cy="492443"/>
            <a:chOff x="3676059" y="1061963"/>
            <a:chExt cx="2363198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24" name="TextBox 23"/>
            <p:cNvSpPr txBox="1"/>
            <p:nvPr/>
          </p:nvSpPr>
          <p:spPr>
            <a:xfrm>
              <a:off x="3676059" y="1061963"/>
              <a:ext cx="42960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06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3968" y="1246628"/>
              <a:ext cx="175528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2000" dirty="0" smtClean="0"/>
                <a:t>프로젝트 마무리</a:t>
              </a:r>
              <a:endParaRPr lang="ko-KR" altLang="en-US" sz="2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419872" y="2173398"/>
            <a:ext cx="2188085" cy="492443"/>
            <a:chOff x="3676059" y="1061963"/>
            <a:chExt cx="2188085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27" name="TextBox 26"/>
            <p:cNvSpPr txBox="1"/>
            <p:nvPr/>
          </p:nvSpPr>
          <p:spPr>
            <a:xfrm>
              <a:off x="3676059" y="1061963"/>
              <a:ext cx="41998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03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83968" y="1246628"/>
              <a:ext cx="1580176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altLang="ko-KR" sz="2000" dirty="0" smtClean="0"/>
                <a:t>DB Table </a:t>
              </a:r>
              <a:r>
                <a:rPr lang="ko-KR" altLang="en-US" sz="2000" dirty="0" smtClean="0"/>
                <a:t>설계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3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D16-46AA-4F28-908F-0D8EDD0AD51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0000" y="0"/>
            <a:ext cx="2122747" cy="492443"/>
            <a:chOff x="3676059" y="1061963"/>
            <a:chExt cx="2122747" cy="492443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grpSpPr>
        <p:sp>
          <p:nvSpPr>
            <p:cNvPr id="7" name="TextBox 6"/>
            <p:cNvSpPr txBox="1"/>
            <p:nvPr/>
          </p:nvSpPr>
          <p:spPr>
            <a:xfrm>
              <a:off x="3676059" y="1061963"/>
              <a:ext cx="34464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b="1" dirty="0" smtClean="0">
                  <a:latin typeface="HY나무B" panose="02030600000101010101" pitchFamily="18" charset="-127"/>
                  <a:ea typeface="HY나무B" panose="02030600000101010101" pitchFamily="18" charset="-127"/>
                </a:rPr>
                <a:t>01</a:t>
              </a:r>
              <a:endParaRPr lang="ko-KR" altLang="en-US" sz="3200" b="1" dirty="0">
                <a:latin typeface="HY나무B" panose="02030600000101010101" pitchFamily="18" charset="-127"/>
                <a:ea typeface="HY나무B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3968" y="1246628"/>
              <a:ext cx="15148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2000" dirty="0" smtClean="0"/>
                <a:t>프로젝트 </a:t>
              </a:r>
              <a:r>
                <a:rPr lang="ko-KR" altLang="en-US" sz="2000" dirty="0" smtClean="0"/>
                <a:t>개요</a:t>
              </a:r>
              <a:endParaRPr lang="ko-KR" altLang="en-US" sz="2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02936" y="788872"/>
            <a:ext cx="3657600" cy="677109"/>
            <a:chOff x="410556" y="710654"/>
            <a:chExt cx="3657600" cy="67710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10556" y="1079986"/>
              <a:ext cx="365760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0556" y="71065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프로젝트 제목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556" y="1079986"/>
              <a:ext cx="3039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  ￮ </a:t>
              </a:r>
              <a:r>
                <a:rPr lang="en-US" altLang="ko-KR" sz="1400" dirty="0" smtClean="0"/>
                <a:t>Spring Framework</a:t>
              </a:r>
              <a:r>
                <a:rPr lang="ko-KR" altLang="en-US" sz="1400" dirty="0" smtClean="0"/>
                <a:t>를 활용한 </a:t>
              </a:r>
              <a:r>
                <a:rPr lang="en-US" altLang="ko-KR" sz="1400" dirty="0" smtClean="0"/>
                <a:t>SNS</a:t>
              </a:r>
              <a:endParaRPr lang="ko-KR" altLang="en-US" sz="14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02936" y="1745378"/>
            <a:ext cx="3657600" cy="677109"/>
            <a:chOff x="410556" y="710654"/>
            <a:chExt cx="3657600" cy="677109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10556" y="1079986"/>
              <a:ext cx="365760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10556" y="71065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프로젝트 기간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0556" y="1079986"/>
              <a:ext cx="2653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  </a:t>
              </a:r>
              <a:r>
                <a:rPr lang="ko-KR" altLang="en-US" sz="1400" dirty="0"/>
                <a:t>￮ </a:t>
              </a:r>
              <a:r>
                <a:rPr lang="en-US" altLang="ko-KR" sz="1400" dirty="0" smtClean="0"/>
                <a:t>2020/10/24 ~ 2020/11/01</a:t>
              </a:r>
              <a:endParaRPr lang="ko-KR" altLang="en-US" sz="14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02936" y="2701883"/>
            <a:ext cx="7285969" cy="1600440"/>
            <a:chOff x="410556" y="710654"/>
            <a:chExt cx="7285969" cy="1600440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410556" y="1079986"/>
              <a:ext cx="3657600" cy="0"/>
            </a:xfrm>
            <a:prstGeom prst="line">
              <a:avLst/>
            </a:prstGeom>
            <a:ln w="19050"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50800"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0556" y="710654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프로젝트 목표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0556" y="1079986"/>
              <a:ext cx="728596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  </a:t>
              </a:r>
              <a:r>
                <a:rPr lang="ko-KR" altLang="en-US" sz="1400" dirty="0"/>
                <a:t>￮ </a:t>
              </a:r>
              <a:r>
                <a:rPr lang="ko-KR" altLang="en-US" sz="1400" dirty="0" smtClean="0"/>
                <a:t>회원의 이름 또는 아이디로  다른 유저 검색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</a:t>
              </a:r>
              <a:r>
                <a:rPr lang="ko-KR" altLang="en-US" sz="1400" dirty="0"/>
                <a:t>￮ 다른 유저와의 </a:t>
              </a:r>
              <a:r>
                <a:rPr lang="en-US" altLang="ko-KR" sz="1400" dirty="0"/>
                <a:t>Follow </a:t>
              </a:r>
              <a:r>
                <a:rPr lang="ko-KR" altLang="en-US" sz="1400" dirty="0"/>
                <a:t>상태 표현 시 서로 </a:t>
              </a:r>
              <a:r>
                <a:rPr lang="en-US" altLang="ko-KR" sz="1400" dirty="0"/>
                <a:t>Follow, </a:t>
              </a:r>
              <a:r>
                <a:rPr lang="ko-KR" altLang="en-US" sz="1400" dirty="0"/>
                <a:t>나만 </a:t>
              </a:r>
              <a:r>
                <a:rPr lang="en-US" altLang="ko-KR" sz="1400" dirty="0"/>
                <a:t>Follow, </a:t>
              </a:r>
              <a:r>
                <a:rPr lang="ko-KR" altLang="en-US" sz="1400" dirty="0"/>
                <a:t>나를 </a:t>
              </a:r>
              <a:r>
                <a:rPr lang="en-US" altLang="ko-KR" sz="1400" dirty="0"/>
                <a:t>Follow </a:t>
              </a:r>
              <a:r>
                <a:rPr lang="ko-KR" altLang="en-US" sz="1400" dirty="0"/>
                <a:t>세가지로 표시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</a:t>
              </a:r>
              <a:r>
                <a:rPr lang="ko-KR" altLang="en-US" sz="1400" dirty="0"/>
                <a:t>￮ 포스트는 자신의 포스트와 </a:t>
              </a:r>
              <a:r>
                <a:rPr lang="en-US" altLang="ko-KR" sz="1400" dirty="0"/>
                <a:t>Follow </a:t>
              </a:r>
              <a:r>
                <a:rPr lang="ko-KR" altLang="en-US" sz="1400" dirty="0"/>
                <a:t>한 유저의 포스트 </a:t>
              </a:r>
              <a:r>
                <a:rPr lang="ko-KR" altLang="en-US" sz="1400" dirty="0" smtClean="0"/>
                <a:t>표시</a:t>
              </a:r>
              <a:endParaRPr lang="en-US" altLang="ko-KR" sz="1400" dirty="0" smtClean="0"/>
            </a:p>
            <a:p>
              <a:r>
                <a:rPr lang="ko-KR" altLang="en-US" sz="1400" dirty="0" smtClean="0"/>
                <a:t>  </a:t>
              </a:r>
              <a:r>
                <a:rPr lang="ko-KR" altLang="en-US" sz="1400" dirty="0"/>
                <a:t>￮ 포스트 작성 시 공개 범위 </a:t>
              </a:r>
              <a:r>
                <a:rPr lang="ko-KR" altLang="en-US" sz="1400" dirty="0" smtClean="0"/>
                <a:t>설정가능</a:t>
              </a:r>
              <a:endParaRPr lang="en-US" altLang="ko-KR" sz="1400" dirty="0" smtClean="0"/>
            </a:p>
            <a:p>
              <a:r>
                <a:rPr lang="ko-KR" altLang="en-US" sz="1400" smtClean="0"/>
                <a:t>  </a:t>
              </a:r>
              <a:r>
                <a:rPr lang="ko-KR" altLang="en-US" sz="1400"/>
                <a:t>￮ 포스트 작성 시 공개 범위 설정가능</a:t>
              </a:r>
              <a:endParaRPr lang="en-US" altLang="ko-KR" sz="1400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6152" y="138776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0556" y="16955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556" y="200331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9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사용자 지정</PresentationFormat>
  <Paragraphs>31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Spring Framework를 활용한 Social Network Service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2020-10-31T18:04:32Z</dcterms:created>
  <dcterms:modified xsi:type="dcterms:W3CDTF">2020-11-01T05:55:54Z</dcterms:modified>
</cp:coreProperties>
</file>