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BAF82-4E6B-4622-9DA2-F90A2D354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6D596A-B13B-430F-8FAE-BA46B1E0B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A9192-C059-49A6-A473-2D78DA12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C852-6A6D-4D94-AA09-C6AA69EDF3BA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23460-44E5-407D-BB27-8DA002BA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DC6AA5-89B2-4187-A65F-85F682E1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A04B-81AA-4D0A-B740-62D21637F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8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BEC51-F294-4DEF-B493-29AB2CD5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24AF5A-FB89-48CE-A9AC-07D2E25D1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73303-6A55-4936-B3AA-BC029619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C852-6A6D-4D94-AA09-C6AA69EDF3BA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A5CBC-3837-4D04-A2D5-A76DC621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4C234B-C539-4F12-B082-E6A20FA4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A04B-81AA-4D0A-B740-62D21637F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7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54ACC8-6E71-4274-90E1-303299E2F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C8437C-8AB9-469A-8BBA-CE7CAAAEA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15D55-6BCF-4D25-8674-9922A899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C852-6A6D-4D94-AA09-C6AA69EDF3BA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FDDF4-7670-495E-A428-5326E6B1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FCC65-BB97-453A-B63E-787B5BD6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A04B-81AA-4D0A-B740-62D21637F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45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96EB9-1603-42B3-AC84-D46A8EE7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B251B-DB86-4705-B253-93949FBCF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AFACD-E4D6-4F7D-8702-A2A61A2B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C852-6A6D-4D94-AA09-C6AA69EDF3BA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79B8C6-B894-4F14-AE4E-C265E3F0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491A1-BC0F-4032-8708-9B3A28E4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A04B-81AA-4D0A-B740-62D21637F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3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17204-0078-480B-8273-8225C4BE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16A432-C24C-4FFF-8C53-DA1D4F8A8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30882D-E743-4BA5-958D-BBC9DCD7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C852-6A6D-4D94-AA09-C6AA69EDF3BA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390CC-E676-46AC-BEBD-58AD825E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C4276-084B-4407-BDF3-32956F2B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A04B-81AA-4D0A-B740-62D21637F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13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C195E-AF9C-4EC7-9974-67AA7A9C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72CF4-CF1F-45AD-99C6-EE6E89AF0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C8CD52-6F3B-4237-99DD-57C3F39D5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370C39-91CA-4457-812D-C7EA04A8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C852-6A6D-4D94-AA09-C6AA69EDF3BA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435EBF-C83E-4328-807E-4C1ED681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0191A-A366-441D-9ECE-EE131AB2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A04B-81AA-4D0A-B740-62D21637F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00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13688-49B6-4544-AE49-F4C7C1D9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225ADE-BB68-4669-89A8-AB3ED122E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C62A23-7607-47A5-941B-176D17E56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4CE991-743A-4D8B-85B4-ED4B12927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D3DC7D-F42D-49B0-A245-58E74C6B9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CDB636-341C-45F6-8616-53499165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C852-6A6D-4D94-AA09-C6AA69EDF3BA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14032F-6154-4207-BFC5-836B6405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34433C-D74B-4113-B8F9-A8D84045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A04B-81AA-4D0A-B740-62D21637F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97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ECA2C-4789-4296-A6BB-EE81C364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9FBAD5-F50A-4885-8863-5F04E824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C852-6A6D-4D94-AA09-C6AA69EDF3BA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75F2B4-ECB4-4570-975A-6EB284DB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EE4C18-D3F1-411D-A197-D2A38451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A04B-81AA-4D0A-B740-62D21637F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46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D5129C-C1AD-4CA2-BCAC-0DC2F044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C852-6A6D-4D94-AA09-C6AA69EDF3BA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7E7312-2ABA-4A1D-8454-C169DB6E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60709B-9BB7-4EED-8406-E15B4CFE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A04B-81AA-4D0A-B740-62D21637F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92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4429B-B7BA-456D-B997-FBD64CE6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D03BD-4556-4BCD-9E19-C28BB54F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2173D6-5448-4C72-AED6-C2369D2DC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70023D-6356-4710-9ECF-22AA3894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C852-6A6D-4D94-AA09-C6AA69EDF3BA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96669F-FC3D-46FC-9915-9EEECE72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A912FE-5E7D-41B7-A463-A31A1337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A04B-81AA-4D0A-B740-62D21637F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61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8B98C-F38F-4AD9-9119-AA6C2D733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DCE628-ECC4-4B29-BEAC-E96A09744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DD4AC5-D57A-405C-AF2D-4A57B1B6D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8E08DF-1C26-46C2-951C-6CCC9F8D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C852-6A6D-4D94-AA09-C6AA69EDF3BA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F75CB8-7F74-4192-83D3-992EAD23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43794E-FCB5-4AF1-BF03-1958220A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A04B-81AA-4D0A-B740-62D21637F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90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57172E-C9A5-4907-98A8-3F940B78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887C0-1077-44F8-998B-9428646DD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F0D95-C49D-4943-9693-147A384D8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1C852-6A6D-4D94-AA09-C6AA69EDF3BA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A98D3-5E91-462B-AB93-63FF7C277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1C9CF-31B4-444D-BAF0-4D954BCC2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9A04B-81AA-4D0A-B740-62D21637F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5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69A05D-6431-4042-810F-F01BB8B25034}"/>
              </a:ext>
            </a:extLst>
          </p:cNvPr>
          <p:cNvSpPr txBox="1"/>
          <p:nvPr/>
        </p:nvSpPr>
        <p:spPr>
          <a:xfrm>
            <a:off x="3158369" y="651259"/>
            <a:ext cx="60639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Machine Learning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Supervised Learning : learning with labeled examples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Unsupervised Learning : un-labeled data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7DD9CE-52B0-4784-B8D4-DC20EAB45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69" y="2631584"/>
            <a:ext cx="6417420" cy="365490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139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E7661B3-AC63-4C97-84BD-806363C6F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15042"/>
            <a:ext cx="5291666" cy="32279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8F348C-340E-4F68-B9B1-3FE91C319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987021"/>
            <a:ext cx="5291667" cy="288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7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9EDAEE0-EAF4-421A-B29C-90249A478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01"/>
            <a:ext cx="11765902" cy="655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2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89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BF4F55-383E-4A28-82C1-25A2A3E3A88A}"/>
                  </a:ext>
                </a:extLst>
              </p:cNvPr>
              <p:cNvSpPr txBox="1"/>
              <p:nvPr/>
            </p:nvSpPr>
            <p:spPr>
              <a:xfrm>
                <a:off x="616050" y="407594"/>
                <a:ext cx="10897925" cy="2977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Simple Linear Regression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Regression : </a:t>
                </a:r>
                <a:r>
                  <a:rPr lang="ko-KR" altLang="en-US" dirty="0"/>
                  <a:t>회귀</a:t>
                </a:r>
                <a:endParaRPr lang="en-US" altLang="ko-KR" dirty="0"/>
              </a:p>
              <a:p>
                <a:r>
                  <a:rPr lang="en-US" altLang="ko-KR" dirty="0"/>
                  <a:t>Linear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Regression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선형회귀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데이터를 가장 잘 대변하는 직선의 방정식을 찾는 것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기울기</a:t>
                </a:r>
                <a:r>
                  <a:rPr lang="en-US" altLang="ko-KR" dirty="0"/>
                  <a:t>, y</a:t>
                </a:r>
                <a:r>
                  <a:rPr lang="ko-KR" altLang="en-US" dirty="0"/>
                  <a:t>절편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(cost)^2</a:t>
                </a:r>
                <a:r>
                  <a:rPr lang="ko-KR" altLang="en-US" dirty="0"/>
                  <a:t>를 최소화 한다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BF4F55-383E-4A28-82C1-25A2A3E3A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50" y="407594"/>
                <a:ext cx="10897925" cy="2977931"/>
              </a:xfrm>
              <a:prstGeom prst="rect">
                <a:avLst/>
              </a:prstGeom>
              <a:blipFill>
                <a:blip r:embed="rId2"/>
                <a:stretch>
                  <a:fillRect l="-447" t="-1230" b="-20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E54E9015-20F3-4CB1-ADE1-A01D53F2F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48" y="3045185"/>
            <a:ext cx="5252095" cy="30138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824830-868B-40F9-82CA-003B26EB4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37586"/>
            <a:ext cx="5563807" cy="302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6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B2EFDE6-E6CB-4C3D-83E4-89A44E8AF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448" y="904875"/>
            <a:ext cx="5467350" cy="5048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3FC26D-4963-489C-88B4-EC5343DFA002}"/>
              </a:ext>
            </a:extLst>
          </p:cNvPr>
          <p:cNvSpPr txBox="1"/>
          <p:nvPr/>
        </p:nvSpPr>
        <p:spPr>
          <a:xfrm>
            <a:off x="381079" y="2421132"/>
            <a:ext cx="280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Simple Linear Regression</a:t>
            </a:r>
          </a:p>
          <a:p>
            <a:r>
              <a:rPr lang="ko-KR" altLang="en-US" dirty="0"/>
              <a:t>코드구현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1CBBAC-E848-4E29-A3A7-917E43ABA5C7}"/>
                  </a:ext>
                </a:extLst>
              </p:cNvPr>
              <p:cNvSpPr txBox="1"/>
              <p:nvPr/>
            </p:nvSpPr>
            <p:spPr>
              <a:xfrm>
                <a:off x="381079" y="3790537"/>
                <a:ext cx="6097554" cy="761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X=[1,2,3,4,5]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y=[1,2,3,4,5]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1CBBAC-E848-4E29-A3A7-917E43ABA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79" y="3790537"/>
                <a:ext cx="6097554" cy="761940"/>
              </a:xfrm>
              <a:prstGeom prst="rect">
                <a:avLst/>
              </a:prstGeom>
              <a:blipFill>
                <a:blip r:embed="rId3"/>
                <a:stretch>
                  <a:fillRect l="-700" t="-50400" b="-464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37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47E3B3-9DC1-4BD7-821A-C47FDC64EF2C}"/>
              </a:ext>
            </a:extLst>
          </p:cNvPr>
          <p:cNvSpPr txBox="1"/>
          <p:nvPr/>
        </p:nvSpPr>
        <p:spPr>
          <a:xfrm>
            <a:off x="606104" y="452897"/>
            <a:ext cx="7800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Gradient descent algorithm : weight</a:t>
            </a:r>
            <a:r>
              <a:rPr lang="ko-KR" altLang="en-US" dirty="0"/>
              <a:t>를 지속적으로 수정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261029-5038-474E-B245-FA96D79C7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1" y="2476138"/>
            <a:ext cx="6553200" cy="3924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A68505-56BA-4D0A-B864-0B58D5A47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988" y="4164611"/>
            <a:ext cx="4384708" cy="54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7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364E6C-0CD4-4FA1-B0B7-D6FFD2E73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8" y="4195665"/>
            <a:ext cx="5758746" cy="26623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CB2F00-FBE3-4282-AB04-A1555710B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026" y="1108609"/>
            <a:ext cx="6029325" cy="4086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BA9FEF-5DB7-4114-9F3C-15DE9F22BD4F}"/>
              </a:ext>
            </a:extLst>
          </p:cNvPr>
          <p:cNvSpPr txBox="1"/>
          <p:nvPr/>
        </p:nvSpPr>
        <p:spPr>
          <a:xfrm>
            <a:off x="543060" y="4041776"/>
            <a:ext cx="91335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Local</a:t>
            </a:r>
            <a:r>
              <a:rPr lang="ko-KR" altLang="en-US" sz="1400" dirty="0"/>
              <a:t> </a:t>
            </a:r>
            <a:r>
              <a:rPr lang="en-US" altLang="ko-KR" sz="1400" dirty="0"/>
              <a:t>Minimum</a:t>
            </a:r>
            <a:r>
              <a:rPr lang="ko-KR" altLang="en-US" sz="1400" dirty="0"/>
              <a:t>에 의해 </a:t>
            </a:r>
            <a:r>
              <a:rPr lang="en-US" altLang="ko-KR" sz="1400" dirty="0"/>
              <a:t>Gradient Descent</a:t>
            </a:r>
            <a:r>
              <a:rPr lang="ko-KR" altLang="en-US" sz="1400" dirty="0"/>
              <a:t>알고리즘이 최저점을 찾지 못할 수 있음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8576DE-4185-4735-A73B-A97C7C43450D}"/>
              </a:ext>
            </a:extLst>
          </p:cNvPr>
          <p:cNvSpPr txBox="1"/>
          <p:nvPr/>
        </p:nvSpPr>
        <p:spPr>
          <a:xfrm>
            <a:off x="6182264" y="923943"/>
            <a:ext cx="7800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Convex Function : Ideal Model for Gradient Descent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95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F15B5C-AC81-4953-A9E4-FC5E79720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39" y="418619"/>
            <a:ext cx="8162925" cy="4410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B8BF18-7D03-463B-93F3-D59F6EED5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322" y="5414571"/>
            <a:ext cx="4384708" cy="54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2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96FC8B-FF34-4C58-92C2-B9D0B09F2AAB}"/>
              </a:ext>
            </a:extLst>
          </p:cNvPr>
          <p:cNvSpPr txBox="1"/>
          <p:nvPr/>
        </p:nvSpPr>
        <p:spPr>
          <a:xfrm>
            <a:off x="316557" y="426121"/>
            <a:ext cx="91335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Multiple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Variable</a:t>
            </a:r>
            <a:r>
              <a:rPr lang="ko-KR" altLang="en-US" sz="1400" dirty="0"/>
              <a:t> </a:t>
            </a:r>
            <a:r>
              <a:rPr lang="en-US" altLang="ko-KR" sz="1400" dirty="0"/>
              <a:t>Prediction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6B847B-7C1E-43D4-BD28-5221222B5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57" y="1131725"/>
            <a:ext cx="4522416" cy="21059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56C07B-6DAC-4A2F-9665-F1B6CCEF0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665" y="1300485"/>
            <a:ext cx="3663820" cy="14197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D86206-F440-4C8A-947A-973DE9A4F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57" y="3286802"/>
            <a:ext cx="3398774" cy="15172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75900DF-23AF-41FA-BAC5-D7EE05CC6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7665" y="2720215"/>
            <a:ext cx="5653465" cy="4081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3F32EAC-B847-4E08-99B8-B7F6ADBE3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7158" y="3532537"/>
            <a:ext cx="3971755" cy="254169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5A8383-E253-43B5-A4F0-C6FAA36C50AE}"/>
              </a:ext>
            </a:extLst>
          </p:cNvPr>
          <p:cNvSpPr txBox="1"/>
          <p:nvPr/>
        </p:nvSpPr>
        <p:spPr>
          <a:xfrm>
            <a:off x="9326788" y="4713823"/>
            <a:ext cx="12843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Dot-Product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9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DBE2185-5211-44B1-947F-89829EAD5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196" y="1045029"/>
            <a:ext cx="9309608" cy="49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6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F21D88-CFFC-42C6-B673-41CF965BB82E}"/>
              </a:ext>
            </a:extLst>
          </p:cNvPr>
          <p:cNvSpPr txBox="1"/>
          <p:nvPr/>
        </p:nvSpPr>
        <p:spPr>
          <a:xfrm>
            <a:off x="316557" y="426121"/>
            <a:ext cx="913351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Logistic</a:t>
            </a:r>
            <a:r>
              <a:rPr lang="ko-KR" altLang="en-US" sz="1400" dirty="0"/>
              <a:t> </a:t>
            </a:r>
            <a:r>
              <a:rPr lang="en-US" altLang="ko-KR" sz="1400" dirty="0"/>
              <a:t>Regression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Classification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[0,1] =&gt; Binary Classification // x_train = [[1,2],[2,3],[3,1]] </a:t>
            </a:r>
            <a:r>
              <a:rPr lang="en-US" altLang="ko-KR" sz="1400" dirty="0" err="1"/>
              <a:t>y_train</a:t>
            </a:r>
            <a:r>
              <a:rPr lang="en-US" altLang="ko-KR" sz="1400" dirty="0"/>
              <a:t>=[[0],[1],[0]]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C73252-4BEF-4D83-8BE1-55B37014C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51" y="1640804"/>
            <a:ext cx="87725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4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132</Words>
  <Application>Microsoft Office PowerPoint</Application>
  <PresentationFormat>와이드스크린</PresentationFormat>
  <Paragraphs>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2015102747@office.khu.ac.kr</dc:creator>
  <cp:lastModifiedBy>2015102747@office.khu.ac.kr</cp:lastModifiedBy>
  <cp:revision>1</cp:revision>
  <dcterms:created xsi:type="dcterms:W3CDTF">2020-07-30T00:57:11Z</dcterms:created>
  <dcterms:modified xsi:type="dcterms:W3CDTF">2020-07-30T02:37:53Z</dcterms:modified>
</cp:coreProperties>
</file>