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ชื่อข้อมูลสนามฟุตบอลในพรีเมียร์</a:t>
            </a:r>
            <a:r>
              <a:rPr lang="th-TH" dirty="0" err="1"/>
              <a:t>ลีค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 ชื่อ สกุล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797685"/>
              </p:ext>
            </p:extLst>
          </p:nvPr>
        </p:nvGraphicFramePr>
        <p:xfrm>
          <a:off x="789709" y="2670470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292297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2922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2922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ทอตน</a:t>
                      </a:r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ัมฮอตสเปอร์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2922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ท็อตแ</a:t>
                      </a:r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นม</a:t>
                      </a:r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ฮ็อต</a:t>
                      </a:r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ส</a:t>
                      </a:r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เปอร์</a:t>
                      </a:r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ส</a:t>
                      </a:r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เต</a:t>
                      </a:r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เดียม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5045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visitor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62850 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93695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อยู่ในย่านทอตน</a:t>
                      </a:r>
                      <a:r>
                        <a:rPr lang="th-T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ัม</a:t>
                      </a:r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ในกรุงลอนดอน ปัจจุบันเล่นอยู่ในพรีเมียร์ลีก ลีกสูงสุดของฟุตบอลอังกฤษ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88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</a:t>
            </a:r>
            <a:r>
              <a:rPr lang="th-TH" dirty="0"/>
              <a:t> ข้อมูลสนามฟุตบอลในพรีเมียร์</a:t>
            </a:r>
            <a:r>
              <a:rPr lang="th-TH" dirty="0" err="1"/>
              <a:t>ลีค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แบบจอกว้าง</PresentationFormat>
  <Paragraphs>33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ชื่อข้อมูลสนามฟุตบอลในพรีเมียร์ลีค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WORAMET RACHTAKUNTEE</cp:lastModifiedBy>
  <cp:revision>2</cp:revision>
  <dcterms:created xsi:type="dcterms:W3CDTF">2024-10-08T09:35:04Z</dcterms:created>
  <dcterms:modified xsi:type="dcterms:W3CDTF">2024-10-11T20:04:12Z</dcterms:modified>
</cp:coreProperties>
</file>