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69" r:id="rId5"/>
    <p:sldId id="268" r:id="rId6"/>
    <p:sldId id="259" r:id="rId7"/>
    <p:sldId id="263" r:id="rId8"/>
    <p:sldId id="264" r:id="rId9"/>
    <p:sldId id="261" r:id="rId10"/>
    <p:sldId id="266" r:id="rId11"/>
    <p:sldId id="276" r:id="rId12"/>
    <p:sldId id="275" r:id="rId13"/>
    <p:sldId id="277" r:id="rId14"/>
    <p:sldId id="262" r:id="rId15"/>
    <p:sldId id="260" r:id="rId16"/>
    <p:sldId id="265" r:id="rId17"/>
    <p:sldId id="272" r:id="rId18"/>
    <p:sldId id="273" r:id="rId19"/>
    <p:sldId id="274" r:id="rId20"/>
    <p:sldId id="267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866A2-56EB-480D-B644-179D1FC61038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B1438-D22B-4552-8977-3B39CE97FA8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593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B1438-D22B-4552-8977-3B39CE97FA80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01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975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18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149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61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5253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362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9832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8366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351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176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745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25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01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183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1602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363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240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8A295-9D31-4646-84C1-97899AEEEC70}" type="datetimeFigureOut">
              <a:rPr lang="hu-HU" smtClean="0"/>
              <a:t>2025. 04. 19.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BD2E5-BBF5-426A-B4CD-92B428C86FE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7567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3B3460-9906-481B-8248-55E0973AE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79298"/>
          </a:xfrm>
        </p:spPr>
        <p:txBody>
          <a:bodyPr/>
          <a:lstStyle/>
          <a:p>
            <a:r>
              <a:rPr lang="hu-HU" dirty="0" err="1"/>
              <a:t>Yamahások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B704923-5BCD-4630-BF5C-3C62BFC53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Készítette:</a:t>
            </a:r>
          </a:p>
          <a:p>
            <a:r>
              <a:rPr lang="hu-HU" dirty="0">
                <a:solidFill>
                  <a:schemeClr val="tx1"/>
                </a:solidFill>
              </a:rPr>
              <a:t>Fehér Gergő, Vékony Ármin, </a:t>
            </a:r>
            <a:r>
              <a:rPr lang="hu-HU" dirty="0" err="1">
                <a:solidFill>
                  <a:schemeClr val="tx1"/>
                </a:solidFill>
              </a:rPr>
              <a:t>Weitz</a:t>
            </a:r>
            <a:r>
              <a:rPr lang="hu-HU" dirty="0">
                <a:solidFill>
                  <a:schemeClr val="tx1"/>
                </a:solidFill>
              </a:rPr>
              <a:t> Norbert</a:t>
            </a:r>
          </a:p>
        </p:txBody>
      </p:sp>
    </p:spTree>
    <p:extLst>
      <p:ext uri="{BB962C8B-B14F-4D97-AF65-F5344CB8AC3E}">
        <p14:creationId xmlns:p14="http://schemas.microsoft.com/office/powerpoint/2010/main" val="4271442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91B54A-0299-4C74-A4D9-31117E45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751" y="467597"/>
            <a:ext cx="9905998" cy="1478570"/>
          </a:xfrm>
        </p:spPr>
        <p:txBody>
          <a:bodyPr/>
          <a:lstStyle/>
          <a:p>
            <a:r>
              <a:rPr lang="hu-HU" dirty="0"/>
              <a:t>Frontend Teszt 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218B73-5729-435A-8EF7-BBEA06E91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966" y="698910"/>
            <a:ext cx="9905998" cy="4352484"/>
          </a:xfrm>
        </p:spPr>
        <p:txBody>
          <a:bodyPr>
            <a:normAutofit/>
          </a:bodyPr>
          <a:lstStyle/>
          <a:p>
            <a:endParaRPr lang="hu-HU" dirty="0"/>
          </a:p>
          <a:p>
            <a:r>
              <a:rPr lang="hu-HU" dirty="0"/>
              <a:t>Bejelentkezés:</a:t>
            </a:r>
          </a:p>
          <a:p>
            <a:r>
              <a:rPr lang="hu-HU" dirty="0" err="1"/>
              <a:t>Uncaught</a:t>
            </a:r>
            <a:r>
              <a:rPr lang="hu-HU" dirty="0"/>
              <a:t> </a:t>
            </a:r>
            <a:r>
              <a:rPr lang="hu-HU" dirty="0" err="1"/>
              <a:t>TypeError</a:t>
            </a:r>
            <a:r>
              <a:rPr lang="hu-HU" dirty="0"/>
              <a:t>: </a:t>
            </a:r>
            <a:r>
              <a:rPr lang="hu-HU" dirty="0" err="1"/>
              <a:t>Cannot</a:t>
            </a:r>
            <a:r>
              <a:rPr lang="hu-HU" dirty="0"/>
              <a:t> </a:t>
            </a:r>
            <a:r>
              <a:rPr lang="hu-HU" dirty="0" err="1"/>
              <a:t>read</a:t>
            </a:r>
            <a:r>
              <a:rPr lang="hu-HU" dirty="0"/>
              <a:t> </a:t>
            </a:r>
            <a:r>
              <a:rPr lang="hu-HU" dirty="0" err="1"/>
              <a:t>properties</a:t>
            </a:r>
            <a:r>
              <a:rPr lang="hu-HU" dirty="0"/>
              <a:t> of null (</a:t>
            </a:r>
            <a:r>
              <a:rPr lang="hu-HU" dirty="0" err="1"/>
              <a:t>reading</a:t>
            </a:r>
            <a:r>
              <a:rPr lang="hu-HU" dirty="0"/>
              <a:t> '</a:t>
            </a:r>
            <a:r>
              <a:rPr lang="hu-HU" dirty="0" err="1"/>
              <a:t>value</a:t>
            </a:r>
            <a:r>
              <a:rPr lang="hu-HU" dirty="0"/>
              <a:t>')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register</a:t>
            </a:r>
            <a:r>
              <a:rPr lang="hu-HU" dirty="0"/>
              <a:t> (script.js:62:53)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HTMLButtonElement.onclick</a:t>
            </a:r>
            <a:r>
              <a:rPr lang="hu-HU" dirty="0"/>
              <a:t> (regisztracio.html:33:38)</a:t>
            </a:r>
          </a:p>
          <a:p>
            <a:endParaRPr lang="hu-HU" dirty="0"/>
          </a:p>
          <a:p>
            <a:r>
              <a:rPr lang="hu-HU" dirty="0" err="1"/>
              <a:t>Javitás</a:t>
            </a:r>
            <a:r>
              <a:rPr lang="hu-HU" dirty="0"/>
              <a:t>: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C40111C-A35E-460B-AB4D-1068A5209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89975" y="2752490"/>
            <a:ext cx="4038794" cy="41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63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A64F1A-DBD1-40E0-B154-065AE115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 Teszt II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67548-7FD8-411D-A4D8-199E68CC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10328540" cy="4071415"/>
          </a:xfrm>
        </p:spPr>
        <p:txBody>
          <a:bodyPr>
            <a:normAutofit/>
          </a:bodyPr>
          <a:lstStyle/>
          <a:p>
            <a:r>
              <a:rPr lang="hu-HU" dirty="0"/>
              <a:t>Weboldal </a:t>
            </a:r>
            <a:r>
              <a:rPr lang="hu-HU" dirty="0" err="1"/>
              <a:t>megjelnése</a:t>
            </a:r>
            <a:r>
              <a:rPr lang="hu-HU" dirty="0"/>
              <a:t>:</a:t>
            </a:r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dirty="0" err="1"/>
              <a:t>Javitás</a:t>
            </a:r>
            <a:r>
              <a:rPr lang="hu-HU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326161-D169-4301-9A84-7F86D2A91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153" y="165782"/>
            <a:ext cx="5518435" cy="299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B357E95-2299-405C-8DB4-3F0A5E7E4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873" y="3207680"/>
            <a:ext cx="5590993" cy="365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59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27831D-7E67-4811-BF42-C5A5329C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Teszt I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192718-07F6-488A-BA5E-B2A37252E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640" y="1507221"/>
            <a:ext cx="10763543" cy="4581339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Esemény Létrehozása: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 err="1"/>
              <a:t>Javitás</a:t>
            </a:r>
            <a:r>
              <a:rPr lang="hu-HU" dirty="0"/>
              <a:t>: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1FEC9E-23EF-40DC-BE07-D5628B1FC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709" y="4331080"/>
            <a:ext cx="9762694" cy="2353427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9FA0932C-BE6A-4F55-BEB9-B245DFBB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850" y="1532845"/>
            <a:ext cx="7652553" cy="23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4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9955F3-DE66-4CD7-9F99-308DCF43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Teszt II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2BE450-7AA3-4723-B1BE-BC286AA10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435072" cy="4098048"/>
          </a:xfrm>
        </p:spPr>
        <p:txBody>
          <a:bodyPr/>
          <a:lstStyle/>
          <a:p>
            <a:r>
              <a:rPr lang="hu-HU" dirty="0"/>
              <a:t>Felhasználók listázása: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Megoldás: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116C4F-43B0-4D2D-8296-AEB902D3E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366" y="1975205"/>
            <a:ext cx="7424691" cy="232330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EE0F8ADD-A940-4A98-B842-2C094110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366" y="4326637"/>
            <a:ext cx="7424691" cy="24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13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09B7E7-35DF-4732-BE38-2728B4F8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71" y="702408"/>
            <a:ext cx="9905998" cy="1478570"/>
          </a:xfrm>
        </p:spPr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7596865-5AD2-4D14-86A9-CE2C9069E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736" y="1984074"/>
            <a:ext cx="4995334" cy="3649134"/>
          </a:xfrm>
        </p:spPr>
        <p:txBody>
          <a:bodyPr/>
          <a:lstStyle/>
          <a:p>
            <a:r>
              <a:rPr lang="hu-HU" dirty="0"/>
              <a:t>HTML 5</a:t>
            </a:r>
          </a:p>
          <a:p>
            <a:r>
              <a:rPr lang="hu-HU" dirty="0" err="1"/>
              <a:t>Bootstrap</a:t>
            </a:r>
            <a:endParaRPr lang="hu-HU" dirty="0"/>
          </a:p>
          <a:p>
            <a:r>
              <a:rPr lang="hu-HU" dirty="0"/>
              <a:t>CSS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D7A5A0-2A8E-4E4E-A873-3BEBD11BD6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696" y="1283515"/>
            <a:ext cx="8142859" cy="459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91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1D6825-E9FD-4FDB-8455-746750F2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97" y="327385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865CA6-8611-4C84-9C89-81DE411F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64508" y="362162"/>
            <a:ext cx="10131425" cy="3649133"/>
          </a:xfrm>
        </p:spPr>
        <p:txBody>
          <a:bodyPr/>
          <a:lstStyle/>
          <a:p>
            <a:pPr algn="ctr"/>
            <a:endParaRPr lang="hu-HU" dirty="0"/>
          </a:p>
          <a:p>
            <a:pPr algn="ctr"/>
            <a:endParaRPr lang="hu-HU" dirty="0"/>
          </a:p>
          <a:p>
            <a:pPr algn="ctr"/>
            <a:endParaRPr lang="hu-HU" dirty="0"/>
          </a:p>
          <a:p>
            <a:pPr marL="0" indent="0" algn="ctr">
              <a:buNone/>
            </a:pPr>
            <a:endParaRPr lang="hu-HU" dirty="0"/>
          </a:p>
          <a:p>
            <a:pPr algn="ctr"/>
            <a:endParaRPr lang="hu-HU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EFC218-F1E5-43E9-B747-7DC31E9AC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7730" y="1372561"/>
            <a:ext cx="5260131" cy="534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26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F9A437E-7F44-44F4-AFE6-0741E68E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F7CA9F6-7C99-4BE2-9757-264A553991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/>
              <a:t>Optimalizált telefonra</a:t>
            </a:r>
          </a:p>
          <a:p>
            <a:r>
              <a:rPr lang="hu-HU" dirty="0"/>
              <a:t>Elérhető minden eszközön</a:t>
            </a:r>
          </a:p>
        </p:txBody>
      </p:sp>
      <p:pic>
        <p:nvPicPr>
          <p:cNvPr id="2" name="Tartalom helye 1">
            <a:extLst>
              <a:ext uri="{FF2B5EF4-FFF2-40B4-BE49-F238E27FC236}">
                <a16:creationId xmlns:a16="http://schemas.microsoft.com/office/drawing/2014/main" id="{03BC214F-DB60-4D06-AEA7-564ECBE3E1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3" y="1246823"/>
            <a:ext cx="2286081" cy="4992659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4EA5D53-6F2F-47CF-A658-320EA10A8A2F}"/>
              </a:ext>
            </a:extLst>
          </p:cNvPr>
          <p:cNvSpPr txBox="1"/>
          <p:nvPr/>
        </p:nvSpPr>
        <p:spPr>
          <a:xfrm>
            <a:off x="6172203" y="748005"/>
            <a:ext cx="1944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Iphone</a:t>
            </a:r>
            <a:r>
              <a:rPr lang="hu-HU" dirty="0"/>
              <a:t> 12 Pro: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28211F9-A27A-4C52-9AC0-1F50E764D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968" y="1246822"/>
            <a:ext cx="2432322" cy="4992659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3B7E4977-63CE-45A5-8E99-5F070F7EF9FE}"/>
              </a:ext>
            </a:extLst>
          </p:cNvPr>
          <p:cNvSpPr txBox="1"/>
          <p:nvPr/>
        </p:nvSpPr>
        <p:spPr>
          <a:xfrm>
            <a:off x="8816968" y="750286"/>
            <a:ext cx="243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Samsung Galaxy S8+:</a:t>
            </a:r>
          </a:p>
        </p:txBody>
      </p:sp>
    </p:spTree>
    <p:extLst>
      <p:ext uri="{BB962C8B-B14F-4D97-AF65-F5344CB8AC3E}">
        <p14:creationId xmlns:p14="http://schemas.microsoft.com/office/powerpoint/2010/main" val="161797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EF42FB-3E76-4299-BDB3-AD88B4BE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1.1 – 1.2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9FA60A-F2AD-4B8D-BEB9-7D73D458D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9115" y="1812755"/>
            <a:ext cx="3273002" cy="436730"/>
          </a:xfrm>
        </p:spPr>
        <p:txBody>
          <a:bodyPr/>
          <a:lstStyle/>
          <a:p>
            <a:r>
              <a:rPr lang="hu-HU" dirty="0"/>
              <a:t>Regisztrációs Felület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1890A758-3DEB-466C-AD1A-83C3E0441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29584" y="1789575"/>
            <a:ext cx="3160442" cy="488269"/>
          </a:xfrm>
        </p:spPr>
        <p:txBody>
          <a:bodyPr/>
          <a:lstStyle/>
          <a:p>
            <a:r>
              <a:rPr lang="hu-HU" dirty="0"/>
              <a:t>Bejelentkezési Felület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00853F1-C9B9-4C03-94E1-2F038F2466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1413" y="3227207"/>
            <a:ext cx="4878387" cy="2410186"/>
          </a:xfrm>
          <a:prstGeom prst="rect">
            <a:avLst/>
          </a:prstGeom>
        </p:spPr>
      </p:pic>
      <p:pic>
        <p:nvPicPr>
          <p:cNvPr id="3" name="Tartalom helye 2">
            <a:extLst>
              <a:ext uri="{FF2B5EF4-FFF2-40B4-BE49-F238E27FC236}">
                <a16:creationId xmlns:a16="http://schemas.microsoft.com/office/drawing/2014/main" id="{A09DFF98-619A-41CF-A059-A306102AD3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236860"/>
            <a:ext cx="4875213" cy="239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6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6BFA80-73CA-49A6-972F-C060914B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066005"/>
          </a:xfrm>
        </p:spPr>
        <p:txBody>
          <a:bodyPr/>
          <a:lstStyle/>
          <a:p>
            <a:r>
              <a:rPr lang="hu-HU" dirty="0"/>
              <a:t>Funkciók 1.3 – 1.4 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A32A60-4BFA-4BBC-920F-6B7707C3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4610" y="1685131"/>
            <a:ext cx="3929949" cy="823912"/>
          </a:xfrm>
        </p:spPr>
        <p:txBody>
          <a:bodyPr/>
          <a:lstStyle/>
          <a:p>
            <a:r>
              <a:rPr lang="hu-HU" dirty="0"/>
              <a:t>Esemény létrehozás/törlés(</a:t>
            </a:r>
            <a:r>
              <a:rPr lang="hu-HU" dirty="0" err="1"/>
              <a:t>Admin</a:t>
            </a:r>
            <a:r>
              <a:rPr lang="hu-HU" dirty="0"/>
              <a:t>)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449DD657-0C71-4F57-80C9-FA1501681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9596" y="1685131"/>
            <a:ext cx="3737491" cy="823912"/>
          </a:xfrm>
        </p:spPr>
        <p:txBody>
          <a:bodyPr/>
          <a:lstStyle/>
          <a:p>
            <a:r>
              <a:rPr lang="hu-HU" dirty="0"/>
              <a:t>Eseményre jelentkezés(Felhasználó)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862A3B9-4614-4653-9C07-395326DF88B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758215"/>
            <a:ext cx="5478462" cy="166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91D66F-1BCA-4682-AF2E-FE8A6584E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5420280"/>
            <a:ext cx="2628900" cy="137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D2DD2D0-3092-48EE-8F02-738DA0A1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32" y="5408749"/>
            <a:ext cx="2861468" cy="137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80CA33-27C2-4306-B637-0CED0E90198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2" y="3758215"/>
            <a:ext cx="5591175" cy="302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057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988243-B9BE-437E-864E-F26C681D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1.5 – 1.6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48EF1D8-B076-4E1E-9951-54E5ADB43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9730" y="1993809"/>
            <a:ext cx="3130960" cy="511353"/>
          </a:xfrm>
        </p:spPr>
        <p:txBody>
          <a:bodyPr/>
          <a:lstStyle/>
          <a:p>
            <a:r>
              <a:rPr lang="hu-HU" dirty="0"/>
              <a:t>Felhasználói Profil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CC0FB1AA-EF1A-4EBF-ACDC-5368EE356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11628" y="1837529"/>
            <a:ext cx="2885235" cy="823912"/>
          </a:xfrm>
        </p:spPr>
        <p:txBody>
          <a:bodyPr/>
          <a:lstStyle/>
          <a:p>
            <a:r>
              <a:rPr lang="hu-HU" dirty="0"/>
              <a:t>Képfeltöltés(</a:t>
            </a:r>
            <a:r>
              <a:rPr lang="hu-HU" dirty="0" err="1"/>
              <a:t>Admin</a:t>
            </a:r>
            <a:r>
              <a:rPr lang="hu-HU" dirty="0"/>
              <a:t> jóváhagyásával)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095BDB-0A87-4631-A792-3A6DB0C3BC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3319054"/>
            <a:ext cx="5629275" cy="296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8BFB4CB-DC62-44E1-84E7-7F60C4E58A3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379787"/>
            <a:ext cx="4333875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6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0A59DD-D1E5-4BAD-977A-217DE315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64"/>
            <a:ext cx="10515600" cy="277300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Probléma:</a:t>
            </a:r>
          </a:p>
          <a:p>
            <a:pPr marL="0" indent="0">
              <a:buNone/>
            </a:pPr>
            <a:r>
              <a:rPr lang="hu-HU" dirty="0"/>
              <a:t>Hivatalosan megalakult az egyesület, ezért úgy döntöttek, hogy létrehoznak egy weboldalt, és nyilvánosan megjelennek a médiában.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C59901E4-9F2D-4BD5-B50B-C8268AB0CC70}"/>
              </a:ext>
            </a:extLst>
          </p:cNvPr>
          <p:cNvSpPr txBox="1">
            <a:spLocks/>
          </p:cNvSpPr>
          <p:nvPr/>
        </p:nvSpPr>
        <p:spPr>
          <a:xfrm>
            <a:off x="838200" y="3231472"/>
            <a:ext cx="10515600" cy="2773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Megoldás: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Publikálni az elkészült weboldalt.</a:t>
            </a:r>
          </a:p>
        </p:txBody>
      </p:sp>
    </p:spTree>
    <p:extLst>
      <p:ext uri="{BB962C8B-B14F-4D97-AF65-F5344CB8AC3E}">
        <p14:creationId xmlns:p14="http://schemas.microsoft.com/office/powerpoint/2010/main" val="2086345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DE0C4A-A29D-483E-BDFC-421F51B8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129F420-04D5-472D-B372-083F9BE90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GitHub</a:t>
            </a:r>
          </a:p>
          <a:p>
            <a:r>
              <a:rPr lang="hu-HU" dirty="0" err="1"/>
              <a:t>Teams</a:t>
            </a:r>
            <a:endParaRPr lang="hu-HU" dirty="0"/>
          </a:p>
          <a:p>
            <a:r>
              <a:rPr lang="hu-HU" dirty="0" err="1"/>
              <a:t>Clean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r>
              <a:rPr lang="hu-HU" dirty="0" err="1"/>
              <a:t>Trello</a:t>
            </a:r>
            <a:endParaRPr lang="hu-HU" dirty="0"/>
          </a:p>
        </p:txBody>
      </p:sp>
      <p:pic>
        <p:nvPicPr>
          <p:cNvPr id="1026" name="Picture 2" descr="Képtalálat a következőre: trello logo">
            <a:extLst>
              <a:ext uri="{FF2B5EF4-FFF2-40B4-BE49-F238E27FC236}">
                <a16:creationId xmlns:a16="http://schemas.microsoft.com/office/drawing/2014/main" id="{CB82D4B9-885F-4513-9488-8249F9C9D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008" y="982663"/>
            <a:ext cx="28575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éptalálat a következőre: teams logo">
            <a:extLst>
              <a:ext uri="{FF2B5EF4-FFF2-40B4-BE49-F238E27FC236}">
                <a16:creationId xmlns:a16="http://schemas.microsoft.com/office/drawing/2014/main" id="{161D01D0-1F45-4E73-AF93-8CB88306D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44" y="3562351"/>
            <a:ext cx="39338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75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BD4E13-DAA3-4968-9C8D-AA8DF95A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Publikáció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C1584D59-4203-4ECC-98A7-DE20585B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8B3863-61DB-4B09-875A-98CE51FBE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220" y="1740023"/>
            <a:ext cx="8044510" cy="484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éptalálat a következőre: github">
            <a:extLst>
              <a:ext uri="{FF2B5EF4-FFF2-40B4-BE49-F238E27FC236}">
                <a16:creationId xmlns:a16="http://schemas.microsoft.com/office/drawing/2014/main" id="{F6AF0F67-E0A8-46DF-B4D4-D62965B4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46" y="4760913"/>
            <a:ext cx="3046474" cy="181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904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235E1E-341B-4202-B7E2-E73856C0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674465"/>
            <a:ext cx="5934508" cy="784670"/>
          </a:xfrm>
        </p:spPr>
        <p:txBody>
          <a:bodyPr>
            <a:normAutofit/>
          </a:bodyPr>
          <a:lstStyle/>
          <a:p>
            <a:r>
              <a:rPr lang="hu-HU" sz="4000" dirty="0"/>
              <a:t>A jövő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18BF0A-A810-40FB-A99D-3FB3D3FA8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sz="2800" dirty="0"/>
              <a:t>Barátok hozzáadása</a:t>
            </a:r>
          </a:p>
          <a:p>
            <a:r>
              <a:rPr lang="hu-HU" sz="2800" dirty="0"/>
              <a:t>Csevegés</a:t>
            </a:r>
          </a:p>
          <a:p>
            <a:r>
              <a:rPr lang="hu-HU" sz="2800" dirty="0"/>
              <a:t>E-mail Visszaigazolás</a:t>
            </a:r>
          </a:p>
          <a:p>
            <a:endParaRPr lang="hu-HU" dirty="0"/>
          </a:p>
        </p:txBody>
      </p:sp>
      <p:pic>
        <p:nvPicPr>
          <p:cNvPr id="2066" name="Picture 18" descr="Képtalálat a következőre: Chat Web App UI">
            <a:extLst>
              <a:ext uri="{FF2B5EF4-FFF2-40B4-BE49-F238E27FC236}">
                <a16:creationId xmlns:a16="http://schemas.microsoft.com/office/drawing/2014/main" id="{CCDDE7F2-8AAD-4A3C-B6E1-5E1CC6F890C1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2" r="4052"/>
          <a:stretch>
            <a:fillRect/>
          </a:stretch>
        </p:blipFill>
        <p:spPr bwMode="auto">
          <a:xfrm>
            <a:off x="8665024" y="538581"/>
            <a:ext cx="2485866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Képtalálat a következőre: Friend list UI">
            <a:extLst>
              <a:ext uri="{FF2B5EF4-FFF2-40B4-BE49-F238E27FC236}">
                <a16:creationId xmlns:a16="http://schemas.microsoft.com/office/drawing/2014/main" id="{2D2CE572-1FB2-4AC6-916B-3C6A4E58C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870" y="538580"/>
            <a:ext cx="28194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Képtalálat a következőre: email verificaion UI">
            <a:extLst>
              <a:ext uri="{FF2B5EF4-FFF2-40B4-BE49-F238E27FC236}">
                <a16:creationId xmlns:a16="http://schemas.microsoft.com/office/drawing/2014/main" id="{2E85DDA7-40AC-474F-B61F-48CD4E351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977" y="3628470"/>
            <a:ext cx="28289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21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FC7505-3B21-4260-9E79-9AEF3F98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dirty="0"/>
              <a:t>Weboldal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443A11-0298-45C7-8CB4-A56D13B3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30" y="2302753"/>
            <a:ext cx="9905999" cy="3541714"/>
          </a:xfrm>
        </p:spPr>
        <p:txBody>
          <a:bodyPr/>
          <a:lstStyle/>
          <a:p>
            <a:r>
              <a:rPr lang="hu-HU" dirty="0"/>
              <a:t>Regisztráció 1.1</a:t>
            </a:r>
          </a:p>
          <a:p>
            <a:r>
              <a:rPr lang="hu-HU" dirty="0"/>
              <a:t>Bejelentkezés 1.2</a:t>
            </a:r>
          </a:p>
          <a:p>
            <a:r>
              <a:rPr lang="hu-HU" dirty="0"/>
              <a:t>Esemény létrehozás/törlés(</a:t>
            </a:r>
            <a:r>
              <a:rPr lang="hu-HU" dirty="0" err="1"/>
              <a:t>Admin</a:t>
            </a:r>
            <a:r>
              <a:rPr lang="hu-HU" dirty="0"/>
              <a:t>) 1.3</a:t>
            </a:r>
          </a:p>
          <a:p>
            <a:r>
              <a:rPr lang="hu-HU" dirty="0"/>
              <a:t>Eseményre jelentkezés(Felhasználó) 1.4</a:t>
            </a:r>
          </a:p>
          <a:p>
            <a:r>
              <a:rPr lang="hu-HU" dirty="0"/>
              <a:t>Felhasználói Profil 1.5</a:t>
            </a:r>
          </a:p>
          <a:p>
            <a:r>
              <a:rPr lang="hu-HU" dirty="0"/>
              <a:t>Képfeltöltés(</a:t>
            </a:r>
            <a:r>
              <a:rPr lang="hu-HU" dirty="0" err="1"/>
              <a:t>Admin</a:t>
            </a:r>
            <a:r>
              <a:rPr lang="hu-HU" dirty="0"/>
              <a:t> jóváhagyásával) 1.6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519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CCB413-8E29-4AAF-B737-6D142423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 - 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21CBD2-B187-4364-A3B4-DDD6A4CA4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828278" cy="4351338"/>
          </a:xfrm>
        </p:spPr>
        <p:txBody>
          <a:bodyPr/>
          <a:lstStyle/>
          <a:p>
            <a:r>
              <a:rPr lang="hu-HU" dirty="0"/>
              <a:t>Fehér Gergő</a:t>
            </a:r>
          </a:p>
          <a:p>
            <a:r>
              <a:rPr lang="hu-HU" dirty="0" err="1"/>
              <a:t>Admin</a:t>
            </a:r>
            <a:endParaRPr lang="hu-HU" dirty="0"/>
          </a:p>
          <a:p>
            <a:r>
              <a:rPr lang="hu-HU" dirty="0"/>
              <a:t>Bejelentkezés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A705DDC-D02D-4837-B30D-D9B90C53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6902" y="1822450"/>
            <a:ext cx="3619872" cy="4351338"/>
          </a:xfrm>
        </p:spPr>
        <p:txBody>
          <a:bodyPr/>
          <a:lstStyle/>
          <a:p>
            <a:r>
              <a:rPr lang="hu-HU" dirty="0" err="1"/>
              <a:t>Weitz</a:t>
            </a:r>
            <a:r>
              <a:rPr lang="hu-HU" dirty="0"/>
              <a:t> Norbert</a:t>
            </a:r>
          </a:p>
          <a:p>
            <a:r>
              <a:rPr lang="hu-HU" dirty="0"/>
              <a:t>Profil menü</a:t>
            </a:r>
          </a:p>
          <a:p>
            <a:r>
              <a:rPr lang="hu-HU" dirty="0"/>
              <a:t>Rólunk</a:t>
            </a:r>
          </a:p>
          <a:p>
            <a:r>
              <a:rPr lang="hu-HU" dirty="0" err="1"/>
              <a:t>Alapitók</a:t>
            </a:r>
            <a:endParaRPr lang="hu-HU" dirty="0"/>
          </a:p>
          <a:p>
            <a:r>
              <a:rPr lang="hu-HU" dirty="0"/>
              <a:t>Főoldal</a:t>
            </a: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8028B678-A499-4CAE-B981-F58783F42C8C}"/>
              </a:ext>
            </a:extLst>
          </p:cNvPr>
          <p:cNvSpPr txBox="1">
            <a:spLocks/>
          </p:cNvSpPr>
          <p:nvPr/>
        </p:nvSpPr>
        <p:spPr>
          <a:xfrm>
            <a:off x="3917271" y="1825625"/>
            <a:ext cx="26788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Vékony Ármin</a:t>
            </a:r>
          </a:p>
          <a:p>
            <a:r>
              <a:rPr lang="hu-HU" dirty="0"/>
              <a:t>Esemény</a:t>
            </a:r>
          </a:p>
          <a:p>
            <a:r>
              <a:rPr lang="hu-HU" dirty="0"/>
              <a:t>Galéria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887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1252C3-0EDC-4D58-9E23-95FCC2C9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 - 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579BEC-1A94-4E88-8B1A-25D6C6D04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2678837" cy="4351338"/>
          </a:xfrm>
        </p:spPr>
        <p:txBody>
          <a:bodyPr/>
          <a:lstStyle/>
          <a:p>
            <a:r>
              <a:rPr lang="hu-HU" dirty="0"/>
              <a:t>Fehér Gergő</a:t>
            </a:r>
          </a:p>
          <a:p>
            <a:r>
              <a:rPr lang="hu-HU" dirty="0" err="1"/>
              <a:t>Admin</a:t>
            </a:r>
            <a:endParaRPr lang="hu-HU" dirty="0"/>
          </a:p>
          <a:p>
            <a:r>
              <a:rPr lang="hu-HU" dirty="0"/>
              <a:t>Regisztráció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137899E-C003-48F9-8C72-66001EF6E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17271" y="1825625"/>
            <a:ext cx="2678837" cy="4351338"/>
          </a:xfrm>
        </p:spPr>
        <p:txBody>
          <a:bodyPr/>
          <a:lstStyle/>
          <a:p>
            <a:r>
              <a:rPr lang="hu-HU" dirty="0"/>
              <a:t>Vékony Ármin</a:t>
            </a:r>
          </a:p>
          <a:p>
            <a:r>
              <a:rPr lang="hu-HU" dirty="0"/>
              <a:t>Események/Képek</a:t>
            </a:r>
          </a:p>
          <a:p>
            <a:r>
              <a:rPr lang="hu-HU" dirty="0"/>
              <a:t>Adatbázis Struktúra elkészítése</a:t>
            </a:r>
          </a:p>
        </p:txBody>
      </p:sp>
      <p:sp>
        <p:nvSpPr>
          <p:cNvPr id="5" name="Tartalom helye 3">
            <a:extLst>
              <a:ext uri="{FF2B5EF4-FFF2-40B4-BE49-F238E27FC236}">
                <a16:creationId xmlns:a16="http://schemas.microsoft.com/office/drawing/2014/main" id="{DC09FDE3-BE1D-43B6-A51C-CC0B0F48593E}"/>
              </a:ext>
            </a:extLst>
          </p:cNvPr>
          <p:cNvSpPr txBox="1">
            <a:spLocks/>
          </p:cNvSpPr>
          <p:nvPr/>
        </p:nvSpPr>
        <p:spPr>
          <a:xfrm>
            <a:off x="7335546" y="1825625"/>
            <a:ext cx="26788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Weitz</a:t>
            </a:r>
            <a:r>
              <a:rPr lang="hu-HU" dirty="0"/>
              <a:t> Norbert</a:t>
            </a:r>
          </a:p>
          <a:p>
            <a:r>
              <a:rPr lang="hu-HU" dirty="0"/>
              <a:t>Felhasználói Profil</a:t>
            </a:r>
          </a:p>
          <a:p>
            <a:r>
              <a:rPr lang="hu-HU" dirty="0"/>
              <a:t>Adatbázis feltöltése/ táblák közötti kapcsolatok létrehozása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776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16C245-115F-4DD9-B4AC-80C719E3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fejlesztéshez használt programozási nyelvek/környezetek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F85698-A488-43FC-8D46-B495295B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Backend – PHP 8.4</a:t>
            </a:r>
          </a:p>
          <a:p>
            <a:r>
              <a:rPr lang="hu-HU" dirty="0"/>
              <a:t>XAMPP v3.3.0</a:t>
            </a:r>
          </a:p>
          <a:p>
            <a:r>
              <a:rPr lang="hu-HU" dirty="0" err="1"/>
              <a:t>FrontEnd</a:t>
            </a:r>
            <a:r>
              <a:rPr lang="hu-HU" dirty="0"/>
              <a:t> – PHP</a:t>
            </a:r>
          </a:p>
          <a:p>
            <a:r>
              <a:rPr lang="hu-HU" dirty="0"/>
              <a:t>HTML</a:t>
            </a:r>
          </a:p>
          <a:p>
            <a:r>
              <a:rPr lang="hu-HU" dirty="0"/>
              <a:t>CSS</a:t>
            </a:r>
          </a:p>
          <a:p>
            <a:r>
              <a:rPr lang="hu-HU" dirty="0" err="1"/>
              <a:t>Bootstrap</a:t>
            </a:r>
            <a:endParaRPr lang="hu-HU" dirty="0"/>
          </a:p>
          <a:p>
            <a:r>
              <a:rPr lang="hu-HU" dirty="0" err="1"/>
              <a:t>Database</a:t>
            </a:r>
            <a:r>
              <a:rPr lang="hu-HU" dirty="0"/>
              <a:t> – </a:t>
            </a:r>
            <a:r>
              <a:rPr lang="hu-HU" dirty="0" err="1"/>
              <a:t>MySQL</a:t>
            </a:r>
            <a:endParaRPr lang="hu-HU" dirty="0"/>
          </a:p>
          <a:p>
            <a:r>
              <a:rPr lang="hu-HU" dirty="0" err="1"/>
              <a:t>phpMyAdmin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560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8BC39F-B570-4B29-8A61-7F7022DA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Adatbázis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4E1D52-E447-4C67-A65B-89C3DEAE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Uml</a:t>
            </a:r>
            <a:r>
              <a:rPr lang="hu-HU" dirty="0"/>
              <a:t> diagram (es </a:t>
            </a:r>
            <a:r>
              <a:rPr lang="hu-HU" dirty="0" err="1"/>
              <a:t>bemutatasa</a:t>
            </a:r>
            <a:r>
              <a:rPr lang="hu-HU" dirty="0"/>
              <a:t>) kulcsmezők </a:t>
            </a:r>
            <a:r>
              <a:rPr lang="hu-HU" dirty="0" err="1"/>
              <a:t>stb</a:t>
            </a:r>
            <a:r>
              <a:rPr lang="hu-HU" dirty="0"/>
              <a:t> </a:t>
            </a:r>
          </a:p>
        </p:txBody>
      </p:sp>
      <p:pic>
        <p:nvPicPr>
          <p:cNvPr id="5" name="Picture 4" descr="A diagram of a computer flowchart&#10;&#10;AI-generated content may be incorrect.">
            <a:extLst>
              <a:ext uri="{FF2B5EF4-FFF2-40B4-BE49-F238E27FC236}">
                <a16:creationId xmlns:a16="http://schemas.microsoft.com/office/drawing/2014/main" id="{319C38F0-EC32-7ABE-5C93-92D2C9F76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430" y="2800161"/>
            <a:ext cx="7212013" cy="380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9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4938CBB-5850-407B-8AF9-E1CE2CF916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92" y="2330599"/>
            <a:ext cx="7854892" cy="435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727FA921-FC4C-46B8-9C23-656BFFA47811}"/>
              </a:ext>
            </a:extLst>
          </p:cNvPr>
          <p:cNvSpPr txBox="1"/>
          <p:nvPr/>
        </p:nvSpPr>
        <p:spPr>
          <a:xfrm>
            <a:off x="1359016" y="411061"/>
            <a:ext cx="37750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Betöltött adatok</a:t>
            </a:r>
          </a:p>
          <a:p>
            <a:r>
              <a:rPr lang="hu-HU" sz="2400" dirty="0"/>
              <a:t>Felhasználok</a:t>
            </a:r>
          </a:p>
          <a:p>
            <a:r>
              <a:rPr lang="hu-HU" sz="2400" dirty="0"/>
              <a:t>Képek</a:t>
            </a:r>
          </a:p>
          <a:p>
            <a:r>
              <a:rPr lang="hu-HU" sz="2400" dirty="0"/>
              <a:t>Események(hivatkozás integritás)</a:t>
            </a:r>
          </a:p>
        </p:txBody>
      </p:sp>
    </p:spTree>
    <p:extLst>
      <p:ext uri="{BB962C8B-B14F-4D97-AF65-F5344CB8AC3E}">
        <p14:creationId xmlns:p14="http://schemas.microsoft.com/office/powerpoint/2010/main" val="221399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FCC10FFC-C436-460D-A13D-EC148285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81600" cy="1073058"/>
          </a:xfrm>
        </p:spPr>
        <p:txBody>
          <a:bodyPr/>
          <a:lstStyle/>
          <a:p>
            <a:r>
              <a:rPr lang="hu-HU" dirty="0" err="1"/>
              <a:t>Controllerek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34F48AA-052F-40E8-A42B-1B4841365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895" y="1261770"/>
            <a:ext cx="4286435" cy="152581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Ez az esemény felület kódja  PHP programozási nyelven</a:t>
            </a:r>
          </a:p>
        </p:txBody>
      </p:sp>
      <p:pic>
        <p:nvPicPr>
          <p:cNvPr id="3" name="Tartalom helye 2">
            <a:extLst>
              <a:ext uri="{FF2B5EF4-FFF2-40B4-BE49-F238E27FC236}">
                <a16:creationId xmlns:a16="http://schemas.microsoft.com/office/drawing/2014/main" id="{242F77DC-B23A-4779-8E00-21DF71C3AA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83585" y="2503918"/>
            <a:ext cx="10175911" cy="398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54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Áramkör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Áramkör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ramkör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ba0b081-47b5-46f9-8b23-3ef312e66b4e}" enabled="0" method="" siteId="{bba0b081-47b5-46f9-8b23-3ef312e66b4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TM04033919[[fn=Áramkör]]</Template>
  <TotalTime>445</TotalTime>
  <Words>299</Words>
  <Application>Microsoft Office PowerPoint</Application>
  <PresentationFormat>Widescreen</PresentationFormat>
  <Paragraphs>112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Áramkör</vt:lpstr>
      <vt:lpstr>Yamahások</vt:lpstr>
      <vt:lpstr>PowerPoint Presentation</vt:lpstr>
      <vt:lpstr>Weboldal Funkciói</vt:lpstr>
      <vt:lpstr>Csapatmunka - Frontend</vt:lpstr>
      <vt:lpstr>Csapatmunka - Backend</vt:lpstr>
      <vt:lpstr>A fejlesztéshez használt programozási nyelvek/környezetek</vt:lpstr>
      <vt:lpstr>Adatbázis Bemutatása</vt:lpstr>
      <vt:lpstr>PowerPoint Presentation</vt:lpstr>
      <vt:lpstr>Controllerek</vt:lpstr>
      <vt:lpstr>Frontend Teszt I</vt:lpstr>
      <vt:lpstr>Frontend Teszt II</vt:lpstr>
      <vt:lpstr>Backend Teszt I </vt:lpstr>
      <vt:lpstr>Backend Teszt II</vt:lpstr>
      <vt:lpstr>Frontend</vt:lpstr>
      <vt:lpstr>Backend</vt:lpstr>
      <vt:lpstr>reszponzivitás</vt:lpstr>
      <vt:lpstr>Funkciók 1.1 – 1.2</vt:lpstr>
      <vt:lpstr>Funkciók 1.3 – 1.4 </vt:lpstr>
      <vt:lpstr>Funkciók 1.5 – 1.6</vt:lpstr>
      <vt:lpstr>Csapatmunka</vt:lpstr>
      <vt:lpstr>Publikáció</vt:lpstr>
      <vt:lpstr>A jövő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Yamahások</dc:title>
  <dc:creator>Fehér Gergő Márk 627</dc:creator>
  <cp:lastModifiedBy>Fehér Gergő Márk 627</cp:lastModifiedBy>
  <cp:revision>35</cp:revision>
  <dcterms:created xsi:type="dcterms:W3CDTF">2025-04-07T08:14:04Z</dcterms:created>
  <dcterms:modified xsi:type="dcterms:W3CDTF">2025-04-19T20:35:30Z</dcterms:modified>
</cp:coreProperties>
</file>