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F3985-66A4-49E4-B3F8-50E15964F0A7}" v="13" dt="2022-03-14T17:26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5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rden, Eamon" userId="bf885459-75af-4c0c-b722-ef8a7b44cae9" providerId="ADAL" clId="{C60F3985-66A4-49E4-B3F8-50E15964F0A7}"/>
    <pc:docChg chg="undo custSel addSld delSld modSld">
      <pc:chgData name="Worden, Eamon" userId="bf885459-75af-4c0c-b722-ef8a7b44cae9" providerId="ADAL" clId="{C60F3985-66A4-49E4-B3F8-50E15964F0A7}" dt="2022-03-14T17:26:32.472" v="955" actId="1076"/>
      <pc:docMkLst>
        <pc:docMk/>
      </pc:docMkLst>
      <pc:sldChg chg="del">
        <pc:chgData name="Worden, Eamon" userId="bf885459-75af-4c0c-b722-ef8a7b44cae9" providerId="ADAL" clId="{C60F3985-66A4-49E4-B3F8-50E15964F0A7}" dt="2022-03-14T13:35:20.411" v="37" actId="47"/>
        <pc:sldMkLst>
          <pc:docMk/>
          <pc:sldMk cId="2681431498" sldId="256"/>
        </pc:sldMkLst>
      </pc:sldChg>
      <pc:sldChg chg="addSp delSp modSp new mod">
        <pc:chgData name="Worden, Eamon" userId="bf885459-75af-4c0c-b722-ef8a7b44cae9" providerId="ADAL" clId="{C60F3985-66A4-49E4-B3F8-50E15964F0A7}" dt="2022-03-14T17:11:05.803" v="493" actId="1076"/>
        <pc:sldMkLst>
          <pc:docMk/>
          <pc:sldMk cId="1695095999" sldId="257"/>
        </pc:sldMkLst>
        <pc:spChg chg="mod">
          <ac:chgData name="Worden, Eamon" userId="bf885459-75af-4c0c-b722-ef8a7b44cae9" providerId="ADAL" clId="{C60F3985-66A4-49E4-B3F8-50E15964F0A7}" dt="2022-03-14T13:34:55.123" v="17" actId="20577"/>
          <ac:spMkLst>
            <pc:docMk/>
            <pc:sldMk cId="1695095999" sldId="257"/>
            <ac:spMk id="2" creationId="{CD44FC7D-350E-4B19-B47C-5DEAE9604C03}"/>
          </ac:spMkLst>
        </pc:spChg>
        <pc:spChg chg="del">
          <ac:chgData name="Worden, Eamon" userId="bf885459-75af-4c0c-b722-ef8a7b44cae9" providerId="ADAL" clId="{C60F3985-66A4-49E4-B3F8-50E15964F0A7}" dt="2022-03-14T17:10:45.582" v="483"/>
          <ac:spMkLst>
            <pc:docMk/>
            <pc:sldMk cId="1695095999" sldId="257"/>
            <ac:spMk id="3" creationId="{ADA67869-24FC-429F-BBEC-9FE6A1D74039}"/>
          </ac:spMkLst>
        </pc:spChg>
        <pc:spChg chg="mod">
          <ac:chgData name="Worden, Eamon" userId="bf885459-75af-4c0c-b722-ef8a7b44cae9" providerId="ADAL" clId="{C60F3985-66A4-49E4-B3F8-50E15964F0A7}" dt="2022-03-14T17:09:10.212" v="482" actId="20577"/>
          <ac:spMkLst>
            <pc:docMk/>
            <pc:sldMk cId="1695095999" sldId="257"/>
            <ac:spMk id="4" creationId="{4A3C3558-932C-4DBC-AA02-1F139C38EC0B}"/>
          </ac:spMkLst>
        </pc:spChg>
        <pc:picChg chg="add mod">
          <ac:chgData name="Worden, Eamon" userId="bf885459-75af-4c0c-b722-ef8a7b44cae9" providerId="ADAL" clId="{C60F3985-66A4-49E4-B3F8-50E15964F0A7}" dt="2022-03-14T17:11:05.803" v="493" actId="1076"/>
          <ac:picMkLst>
            <pc:docMk/>
            <pc:sldMk cId="1695095999" sldId="257"/>
            <ac:picMk id="6" creationId="{5ACD7868-1246-415A-8FE1-A758EB4B40B9}"/>
          </ac:picMkLst>
        </pc:picChg>
        <pc:picChg chg="add mod">
          <ac:chgData name="Worden, Eamon" userId="bf885459-75af-4c0c-b722-ef8a7b44cae9" providerId="ADAL" clId="{C60F3985-66A4-49E4-B3F8-50E15964F0A7}" dt="2022-03-14T17:10:55.085" v="490" actId="14100"/>
          <ac:picMkLst>
            <pc:docMk/>
            <pc:sldMk cId="1695095999" sldId="257"/>
            <ac:picMk id="8" creationId="{0AC394A1-7EB2-4A12-803F-141D8576ED45}"/>
          </ac:picMkLst>
        </pc:picChg>
      </pc:sldChg>
      <pc:sldChg chg="addSp delSp modSp new mod">
        <pc:chgData name="Worden, Eamon" userId="bf885459-75af-4c0c-b722-ef8a7b44cae9" providerId="ADAL" clId="{C60F3985-66A4-49E4-B3F8-50E15964F0A7}" dt="2022-03-14T17:23:26.399" v="889" actId="14100"/>
        <pc:sldMkLst>
          <pc:docMk/>
          <pc:sldMk cId="2488888671" sldId="258"/>
        </pc:sldMkLst>
        <pc:spChg chg="mod">
          <ac:chgData name="Worden, Eamon" userId="bf885459-75af-4c0c-b722-ef8a7b44cae9" providerId="ADAL" clId="{C60F3985-66A4-49E4-B3F8-50E15964F0A7}" dt="2022-03-14T13:35:08.545" v="27" actId="20577"/>
          <ac:spMkLst>
            <pc:docMk/>
            <pc:sldMk cId="2488888671" sldId="258"/>
            <ac:spMk id="2" creationId="{8EB66A26-7726-4951-99EA-1796A3BBB97A}"/>
          </ac:spMkLst>
        </pc:spChg>
        <pc:spChg chg="del">
          <ac:chgData name="Worden, Eamon" userId="bf885459-75af-4c0c-b722-ef8a7b44cae9" providerId="ADAL" clId="{C60F3985-66A4-49E4-B3F8-50E15964F0A7}" dt="2022-03-14T17:19:14.989" v="852"/>
          <ac:spMkLst>
            <pc:docMk/>
            <pc:sldMk cId="2488888671" sldId="258"/>
            <ac:spMk id="3" creationId="{733FC0CC-DE1A-4BCC-AEA1-0420494D1859}"/>
          </ac:spMkLst>
        </pc:spChg>
        <pc:spChg chg="mod">
          <ac:chgData name="Worden, Eamon" userId="bf885459-75af-4c0c-b722-ef8a7b44cae9" providerId="ADAL" clId="{C60F3985-66A4-49E4-B3F8-50E15964F0A7}" dt="2022-03-14T13:38:03.442" v="242" actId="20577"/>
          <ac:spMkLst>
            <pc:docMk/>
            <pc:sldMk cId="2488888671" sldId="258"/>
            <ac:spMk id="4" creationId="{9EAD2BB3-0191-45C5-83BE-DC0648C8239A}"/>
          </ac:spMkLst>
        </pc:spChg>
        <pc:spChg chg="add del mod">
          <ac:chgData name="Worden, Eamon" userId="bf885459-75af-4c0c-b722-ef8a7b44cae9" providerId="ADAL" clId="{C60F3985-66A4-49E4-B3F8-50E15964F0A7}" dt="2022-03-14T17:19:52.396" v="858"/>
          <ac:spMkLst>
            <pc:docMk/>
            <pc:sldMk cId="2488888671" sldId="258"/>
            <ac:spMk id="8" creationId="{A85E4C63-CC9F-40CC-A213-2BC58F0492B3}"/>
          </ac:spMkLst>
        </pc:spChg>
        <pc:picChg chg="add del mod">
          <ac:chgData name="Worden, Eamon" userId="bf885459-75af-4c0c-b722-ef8a7b44cae9" providerId="ADAL" clId="{C60F3985-66A4-49E4-B3F8-50E15964F0A7}" dt="2022-03-14T17:19:26.677" v="857" actId="478"/>
          <ac:picMkLst>
            <pc:docMk/>
            <pc:sldMk cId="2488888671" sldId="258"/>
            <ac:picMk id="6" creationId="{68B859B1-0A4E-4B9E-9426-82438BD9FBA2}"/>
          </ac:picMkLst>
        </pc:picChg>
        <pc:picChg chg="add mod">
          <ac:chgData name="Worden, Eamon" userId="bf885459-75af-4c0c-b722-ef8a7b44cae9" providerId="ADAL" clId="{C60F3985-66A4-49E4-B3F8-50E15964F0A7}" dt="2022-03-14T17:20:11.740" v="864" actId="1076"/>
          <ac:picMkLst>
            <pc:docMk/>
            <pc:sldMk cId="2488888671" sldId="258"/>
            <ac:picMk id="10" creationId="{35BE9688-D442-43DC-8859-A25242E8D058}"/>
          </ac:picMkLst>
        </pc:picChg>
        <pc:picChg chg="add mod">
          <ac:chgData name="Worden, Eamon" userId="bf885459-75af-4c0c-b722-ef8a7b44cae9" providerId="ADAL" clId="{C60F3985-66A4-49E4-B3F8-50E15964F0A7}" dt="2022-03-14T17:22:00.549" v="873" actId="14100"/>
          <ac:picMkLst>
            <pc:docMk/>
            <pc:sldMk cId="2488888671" sldId="258"/>
            <ac:picMk id="12" creationId="{1EDDD49A-D501-491B-8098-29CA0D99E981}"/>
          </ac:picMkLst>
        </pc:picChg>
        <pc:picChg chg="add mod">
          <ac:chgData name="Worden, Eamon" userId="bf885459-75af-4c0c-b722-ef8a7b44cae9" providerId="ADAL" clId="{C60F3985-66A4-49E4-B3F8-50E15964F0A7}" dt="2022-03-14T17:23:26.399" v="889" actId="14100"/>
          <ac:picMkLst>
            <pc:docMk/>
            <pc:sldMk cId="2488888671" sldId="258"/>
            <ac:picMk id="14" creationId="{D96B156A-8A4A-49C8-BFBA-1DDF2E98670A}"/>
          </ac:picMkLst>
        </pc:picChg>
      </pc:sldChg>
      <pc:sldChg chg="addSp delSp modSp new mod">
        <pc:chgData name="Worden, Eamon" userId="bf885459-75af-4c0c-b722-ef8a7b44cae9" providerId="ADAL" clId="{C60F3985-66A4-49E4-B3F8-50E15964F0A7}" dt="2022-03-14T17:26:32.472" v="955" actId="1076"/>
        <pc:sldMkLst>
          <pc:docMk/>
          <pc:sldMk cId="2523577335" sldId="259"/>
        </pc:sldMkLst>
        <pc:spChg chg="mod">
          <ac:chgData name="Worden, Eamon" userId="bf885459-75af-4c0c-b722-ef8a7b44cae9" providerId="ADAL" clId="{C60F3985-66A4-49E4-B3F8-50E15964F0A7}" dt="2022-03-14T13:35:18.625" v="36" actId="20577"/>
          <ac:spMkLst>
            <pc:docMk/>
            <pc:sldMk cId="2523577335" sldId="259"/>
            <ac:spMk id="2" creationId="{473E7F40-C21A-442E-BB18-6B3D9F7D2DC4}"/>
          </ac:spMkLst>
        </pc:spChg>
        <pc:spChg chg="del">
          <ac:chgData name="Worden, Eamon" userId="bf885459-75af-4c0c-b722-ef8a7b44cae9" providerId="ADAL" clId="{C60F3985-66A4-49E4-B3F8-50E15964F0A7}" dt="2022-03-14T17:24:07.403" v="890"/>
          <ac:spMkLst>
            <pc:docMk/>
            <pc:sldMk cId="2523577335" sldId="259"/>
            <ac:spMk id="3" creationId="{088CB14B-733B-4777-9497-4F1344FA441E}"/>
          </ac:spMkLst>
        </pc:spChg>
        <pc:spChg chg="mod">
          <ac:chgData name="Worden, Eamon" userId="bf885459-75af-4c0c-b722-ef8a7b44cae9" providerId="ADAL" clId="{C60F3985-66A4-49E4-B3F8-50E15964F0A7}" dt="2022-03-14T17:26:07.185" v="948" actId="20577"/>
          <ac:spMkLst>
            <pc:docMk/>
            <pc:sldMk cId="2523577335" sldId="259"/>
            <ac:spMk id="4" creationId="{EF2D8B3C-E779-4AAA-94B7-87BC50315211}"/>
          </ac:spMkLst>
        </pc:spChg>
        <pc:spChg chg="add del mod">
          <ac:chgData name="Worden, Eamon" userId="bf885459-75af-4c0c-b722-ef8a7b44cae9" providerId="ADAL" clId="{C60F3985-66A4-49E4-B3F8-50E15964F0A7}" dt="2022-03-14T17:24:35.026" v="902" actId="478"/>
          <ac:spMkLst>
            <pc:docMk/>
            <pc:sldMk cId="2523577335" sldId="259"/>
            <ac:spMk id="10" creationId="{9626F0C7-7F20-43C4-976D-10FF67E58EA0}"/>
          </ac:spMkLst>
        </pc:spChg>
        <pc:picChg chg="add del mod">
          <ac:chgData name="Worden, Eamon" userId="bf885459-75af-4c0c-b722-ef8a7b44cae9" providerId="ADAL" clId="{C60F3985-66A4-49E4-B3F8-50E15964F0A7}" dt="2022-03-14T17:24:32.450" v="901" actId="478"/>
          <ac:picMkLst>
            <pc:docMk/>
            <pc:sldMk cId="2523577335" sldId="259"/>
            <ac:picMk id="6" creationId="{16FE0728-8AB7-4B9D-AB99-43C2A1654294}"/>
          </ac:picMkLst>
        </pc:picChg>
        <pc:picChg chg="add mod">
          <ac:chgData name="Worden, Eamon" userId="bf885459-75af-4c0c-b722-ef8a7b44cae9" providerId="ADAL" clId="{C60F3985-66A4-49E4-B3F8-50E15964F0A7}" dt="2022-03-14T17:24:37.248" v="903" actId="1076"/>
          <ac:picMkLst>
            <pc:docMk/>
            <pc:sldMk cId="2523577335" sldId="259"/>
            <ac:picMk id="8" creationId="{A9A5DF71-DEC7-480B-AED3-83472ED19C7D}"/>
          </ac:picMkLst>
        </pc:picChg>
        <pc:picChg chg="add mod">
          <ac:chgData name="Worden, Eamon" userId="bf885459-75af-4c0c-b722-ef8a7b44cae9" providerId="ADAL" clId="{C60F3985-66A4-49E4-B3F8-50E15964F0A7}" dt="2022-03-14T17:26:32.472" v="955" actId="1076"/>
          <ac:picMkLst>
            <pc:docMk/>
            <pc:sldMk cId="2523577335" sldId="259"/>
            <ac:picMk id="12" creationId="{D77474F6-2FC9-4541-8B07-CC5A16B0E634}"/>
          </ac:picMkLst>
        </pc:picChg>
      </pc:sldChg>
      <pc:sldChg chg="new del">
        <pc:chgData name="Worden, Eamon" userId="bf885459-75af-4c0c-b722-ef8a7b44cae9" providerId="ADAL" clId="{C60F3985-66A4-49E4-B3F8-50E15964F0A7}" dt="2022-03-14T17:07:35.907" v="322" actId="47"/>
        <pc:sldMkLst>
          <pc:docMk/>
          <pc:sldMk cId="38426851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B18-3CE9-4CCE-AA4F-B0B950095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ADAFE-20EC-45D3-A821-EC2286920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C26B-5B16-4CBC-90BC-D273BC5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60A31-EF4B-4FD5-BCA0-F7B6ED61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383B-ABA1-4731-8E0E-8A5BC3E0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6A2A-41B5-42D9-AD65-70D404F6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19960-B5B6-45F7-8F65-6073C21C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07CC-3E19-4C8D-AE25-6B3EB540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5ED8-E3A3-4BE8-81A7-8FE3E143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769F-C5C4-4078-A8C7-A2EEF50B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132D5-8329-4586-8F3C-037576A0B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F4253-6B85-4196-A965-BAF70365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5689-82E7-4132-831A-473E2F0C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78F1-FAF2-4565-8A71-0659C5DB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4DAA-DA1A-4B20-BC27-FDA7FA32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13B9-A4B4-428A-BE9B-9C58F110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480B-204E-453B-9FBF-774AE564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D6FD-7421-4D44-A38A-0009D74F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48DA-2B39-4F2D-BBD7-2CCC7E5B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65C90-F907-4687-A3C6-7F506E2B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EBB6-DE20-4A3A-B641-5240A634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B0F76-79DA-4D7A-8C41-01DAA986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CD92-49B9-4B71-8BE5-2A873F41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D8A8-020A-4F2B-BE67-CBDB5136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E851-AD0F-4F93-BFDB-0D5446FD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4ED6-DED1-486D-9908-80461AA3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5938-480D-491C-9575-761B282ED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80E1-EFC1-4C31-8743-868D180C4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89C92-6995-4BAA-9EFD-2A8CC578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9F10-72BD-4810-BBC4-2830E416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BA662-FC79-44EB-A962-97A37539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E746-0874-42B0-98AC-7671212E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E473-AE6F-47CA-AD07-D0CC4D032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13497-F940-47EB-BD5A-F67FB654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85A4A-8AC4-44C4-965B-A7EAB1D08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0CE18-423D-45CD-BC74-00FC00E4B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63923-A353-46A3-969F-8627C3DD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D300E-E313-4B39-9829-8B58F556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60546-0D3B-42E7-94F4-AFB4AED4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8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ED13-C879-4336-B9A3-166494B6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8999E-39D8-4F48-BF81-35010BF4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DBEEC-1E29-44AC-934A-6EFC0E06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8734F-5D2E-4A72-846C-F17FA74F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74061-EE0D-4A58-8EED-9A4F2158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A77E0-05EF-4B3E-970C-3C2B219B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A59AE-B999-457B-B34E-8FB79E23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5972-DAB0-4356-A57B-37CE1375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C2F8-64DC-48F1-8F9D-C20F565D7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DC685-EF43-4D95-AB79-2ADA3B30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6923-8336-4628-B4EC-D9A82D33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DBA2-C113-477E-A45D-3B7055FE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6543-CB62-47D1-B1FB-2621C9C0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CF84-3CDF-4BF0-8192-563FADED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C25BD-936A-4437-8363-DB4A6C583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B8A27-C83E-433F-ADCA-7D034053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59CD-2A91-412B-A5C0-177F0C8B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4CD6C-4997-4EAB-B04B-56120C91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764CB-BB61-41D4-A046-27B9983B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8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BAE47-5E1D-4245-AACC-5B77B686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DD92-AFFB-459E-A2D3-D7FF7BFA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9028-EDA4-41E6-9948-FCBB3AAED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3AD4-5117-40F4-BC74-0DE066B2B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86E2-CF32-4DB9-836D-2837BAEFE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FC7D-350E-4B19-B47C-5DEAE960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DataViz Purpose</a:t>
            </a:r>
          </a:p>
        </p:txBody>
      </p:sp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5ACD7868-1246-415A-8FE1-A758EB4B40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r="16278"/>
          <a:stretch>
            <a:fillRect/>
          </a:stretch>
        </p:blipFill>
        <p:spPr>
          <a:xfrm>
            <a:off x="5238377" y="782315"/>
            <a:ext cx="6442015" cy="50866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C3558-932C-4DBC-AA02-1F139C38E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Covid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Trends across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Trends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Effect of various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government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Effectiveness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they were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C394A1-7EB2-4A12-803F-141D8576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2" y="4118737"/>
            <a:ext cx="4876570" cy="25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6A26-7726-4951-99EA-1796A3BB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2BB3-0191-45C5-83BE-DC0648C8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covid trend differently in different places of the world?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government measures were used and were they effective?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</a:t>
            </a:r>
            <a:r>
              <a:rPr lang="en-US"/>
              <a:t>did cultural </a:t>
            </a:r>
            <a:r>
              <a:rPr lang="en-US" dirty="0"/>
              <a:t>events affect covid-19?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BE9688-D442-43DC-8859-A25242E8D0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31" y="207688"/>
            <a:ext cx="7015015" cy="3699424"/>
          </a:xfr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DDD49A-D501-491B-8098-29CA0D99E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9631"/>
            <a:ext cx="5114593" cy="2681230"/>
          </a:xfrm>
          <a:prstGeom prst="rect">
            <a:avLst/>
          </a:prstGeom>
        </p:spPr>
      </p:pic>
      <p:pic>
        <p:nvPicPr>
          <p:cNvPr id="14" name="Picture 1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96B156A-8A4A-49C8-BFBA-1DDF2E986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45" y="3907112"/>
            <a:ext cx="4977468" cy="285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7F40-C21A-442E-BB18-6B3D9F7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D8B3C-E779-4AAA-94B7-87BC50315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 was sinusoidal in most areas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Super spreader events were noticeable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August 14</a:t>
            </a:r>
            <a:r>
              <a:rPr lang="en-US" baseline="30000" dirty="0"/>
              <a:t>th</a:t>
            </a:r>
            <a:r>
              <a:rPr lang="en-US" dirty="0"/>
              <a:t> concert in UK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Countries and continents varied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measures were sparse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Typically employed in first wave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Rarely employed during other waves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Vaccines? Pandemic fatigue? Unrest?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Typically effective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Difficult to determine real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A5DF71-DEC7-480B-AED3-83472ED19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-1695"/>
            <a:ext cx="7518400" cy="3964889"/>
          </a:xfrm>
          <a:prstGeom prst="rect">
            <a:avLst/>
          </a:prstGeom>
        </p:spPr>
      </p:pic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77474F6-2FC9-4541-8B07-CC5A16B0E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3963194"/>
            <a:ext cx="4937760" cy="28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DataViz Purpose</vt:lpstr>
      <vt:lpstr>Questions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Worden, Eamon</dc:creator>
  <cp:lastModifiedBy>Worden, Eamon</cp:lastModifiedBy>
  <cp:revision>1</cp:revision>
  <dcterms:created xsi:type="dcterms:W3CDTF">2022-03-14T13:33:59Z</dcterms:created>
  <dcterms:modified xsi:type="dcterms:W3CDTF">2022-03-14T17:26:35Z</dcterms:modified>
</cp:coreProperties>
</file>