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rden, Eamon" userId="bf885459-75af-4c0c-b722-ef8a7b44cae9" providerId="ADAL" clId="{C60F3985-66A4-49E4-B3F8-50E15964F0A7}"/>
    <pc:docChg chg="custSel addSld delSld modSld">
      <pc:chgData name="Worden, Eamon" userId="bf885459-75af-4c0c-b722-ef8a7b44cae9" providerId="ADAL" clId="{C60F3985-66A4-49E4-B3F8-50E15964F0A7}" dt="2022-03-14T13:38:03.442" v="242" actId="20577"/>
      <pc:docMkLst>
        <pc:docMk/>
      </pc:docMkLst>
      <pc:sldChg chg="del">
        <pc:chgData name="Worden, Eamon" userId="bf885459-75af-4c0c-b722-ef8a7b44cae9" providerId="ADAL" clId="{C60F3985-66A4-49E4-B3F8-50E15964F0A7}" dt="2022-03-14T13:35:20.411" v="37" actId="47"/>
        <pc:sldMkLst>
          <pc:docMk/>
          <pc:sldMk cId="2681431498" sldId="256"/>
        </pc:sldMkLst>
      </pc:sldChg>
      <pc:sldChg chg="modSp new mod">
        <pc:chgData name="Worden, Eamon" userId="bf885459-75af-4c0c-b722-ef8a7b44cae9" providerId="ADAL" clId="{C60F3985-66A4-49E4-B3F8-50E15964F0A7}" dt="2022-03-14T13:34:55.123" v="17" actId="20577"/>
        <pc:sldMkLst>
          <pc:docMk/>
          <pc:sldMk cId="1695095999" sldId="257"/>
        </pc:sldMkLst>
        <pc:spChg chg="mod">
          <ac:chgData name="Worden, Eamon" userId="bf885459-75af-4c0c-b722-ef8a7b44cae9" providerId="ADAL" clId="{C60F3985-66A4-49E4-B3F8-50E15964F0A7}" dt="2022-03-14T13:34:55.123" v="17" actId="20577"/>
          <ac:spMkLst>
            <pc:docMk/>
            <pc:sldMk cId="1695095999" sldId="257"/>
            <ac:spMk id="2" creationId="{CD44FC7D-350E-4B19-B47C-5DEAE9604C03}"/>
          </ac:spMkLst>
        </pc:spChg>
      </pc:sldChg>
      <pc:sldChg chg="modSp new mod">
        <pc:chgData name="Worden, Eamon" userId="bf885459-75af-4c0c-b722-ef8a7b44cae9" providerId="ADAL" clId="{C60F3985-66A4-49E4-B3F8-50E15964F0A7}" dt="2022-03-14T13:38:03.442" v="242" actId="20577"/>
        <pc:sldMkLst>
          <pc:docMk/>
          <pc:sldMk cId="2488888671" sldId="258"/>
        </pc:sldMkLst>
        <pc:spChg chg="mod">
          <ac:chgData name="Worden, Eamon" userId="bf885459-75af-4c0c-b722-ef8a7b44cae9" providerId="ADAL" clId="{C60F3985-66A4-49E4-B3F8-50E15964F0A7}" dt="2022-03-14T13:35:08.545" v="27" actId="20577"/>
          <ac:spMkLst>
            <pc:docMk/>
            <pc:sldMk cId="2488888671" sldId="258"/>
            <ac:spMk id="2" creationId="{8EB66A26-7726-4951-99EA-1796A3BBB97A}"/>
          </ac:spMkLst>
        </pc:spChg>
        <pc:spChg chg="mod">
          <ac:chgData name="Worden, Eamon" userId="bf885459-75af-4c0c-b722-ef8a7b44cae9" providerId="ADAL" clId="{C60F3985-66A4-49E4-B3F8-50E15964F0A7}" dt="2022-03-14T13:38:03.442" v="242" actId="20577"/>
          <ac:spMkLst>
            <pc:docMk/>
            <pc:sldMk cId="2488888671" sldId="258"/>
            <ac:spMk id="4" creationId="{9EAD2BB3-0191-45C5-83BE-DC0648C8239A}"/>
          </ac:spMkLst>
        </pc:spChg>
      </pc:sldChg>
      <pc:sldChg chg="modSp new mod">
        <pc:chgData name="Worden, Eamon" userId="bf885459-75af-4c0c-b722-ef8a7b44cae9" providerId="ADAL" clId="{C60F3985-66A4-49E4-B3F8-50E15964F0A7}" dt="2022-03-14T13:35:18.625" v="36" actId="20577"/>
        <pc:sldMkLst>
          <pc:docMk/>
          <pc:sldMk cId="2523577335" sldId="259"/>
        </pc:sldMkLst>
        <pc:spChg chg="mod">
          <ac:chgData name="Worden, Eamon" userId="bf885459-75af-4c0c-b722-ef8a7b44cae9" providerId="ADAL" clId="{C60F3985-66A4-49E4-B3F8-50E15964F0A7}" dt="2022-03-14T13:35:18.625" v="36" actId="20577"/>
          <ac:spMkLst>
            <pc:docMk/>
            <pc:sldMk cId="2523577335" sldId="259"/>
            <ac:spMk id="2" creationId="{473E7F40-C21A-442E-BB18-6B3D9F7D2D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B18-3CE9-4CCE-AA4F-B0B950095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ADAFE-20EC-45D3-A821-EC228692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C26B-5B16-4CBC-90BC-D273BC5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0A31-EF4B-4FD5-BCA0-F7B6ED61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383B-ABA1-4731-8E0E-8A5BC3E0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6A2A-41B5-42D9-AD65-70D404F6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19960-B5B6-45F7-8F65-6073C21C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07CC-3E19-4C8D-AE25-6B3EB540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5ED8-E3A3-4BE8-81A7-8FE3E143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769F-C5C4-4078-A8C7-A2EEF50B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132D5-8329-4586-8F3C-037576A0B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F4253-6B85-4196-A965-BAF70365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5689-82E7-4132-831A-473E2F0C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78F1-FAF2-4565-8A71-0659C5DB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4DAA-DA1A-4B20-BC27-FDA7FA32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13B9-A4B4-428A-BE9B-9C58F11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80B-204E-453B-9FBF-774AE564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D6FD-7421-4D44-A38A-0009D74F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48DA-2B39-4F2D-BBD7-2CCC7E5B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5C90-F907-4687-A3C6-7F506E2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EBB6-DE20-4A3A-B641-5240A634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0F76-79DA-4D7A-8C41-01DAA986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CD92-49B9-4B71-8BE5-2A873F41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D8A8-020A-4F2B-BE67-CBDB5136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E851-AD0F-4F93-BFDB-0D5446FD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4ED6-DED1-486D-9908-80461AA3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5938-480D-491C-9575-761B282ED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80E1-EFC1-4C31-8743-868D180C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89C92-6995-4BAA-9EFD-2A8CC57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9F10-72BD-4810-BBC4-2830E41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BA662-FC79-44EB-A962-97A37539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746-0874-42B0-98AC-7671212E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E473-AE6F-47CA-AD07-D0CC4D03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13497-F940-47EB-BD5A-F67FB654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5A4A-8AC4-44C4-965B-A7EAB1D08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CE18-423D-45CD-BC74-00FC00E4B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63923-A353-46A3-969F-8627C3DD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300E-E313-4B39-9829-8B58F556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60546-0D3B-42E7-94F4-AFB4AED4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ED13-C879-4336-B9A3-166494B6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8999E-39D8-4F48-BF81-35010BF4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DBEEC-1E29-44AC-934A-6EFC0E06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734F-5D2E-4A72-846C-F17FA74F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74061-EE0D-4A58-8EED-9A4F2158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A77E0-05EF-4B3E-970C-3C2B219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A59AE-B999-457B-B34E-8FB79E2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5972-DAB0-4356-A57B-37CE1375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C2F8-64DC-48F1-8F9D-C20F565D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C685-EF43-4D95-AB79-2ADA3B30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6923-8336-4628-B4EC-D9A82D33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DBA2-C113-477E-A45D-3B7055FE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6543-CB62-47D1-B1FB-2621C9C0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CF84-3CDF-4BF0-8192-563FADED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C25BD-936A-4437-8363-DB4A6C583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8A27-C83E-433F-ADCA-7D034053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59CD-2A91-412B-A5C0-177F0C8B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CD6C-4997-4EAB-B04B-56120C91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764CB-BB61-41D4-A046-27B9983B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BAE47-5E1D-4245-AACC-5B77B686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DD92-AFFB-459E-A2D3-D7FF7BFA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9028-EDA4-41E6-9948-FCBB3AAED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CD33-38F4-4E83-8EA9-8E9296CD97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3AD4-5117-40F4-BC74-0DE066B2B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86E2-CF32-4DB9-836D-2837BAEF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900B-3962-49E0-AF3C-E1E75AA99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FC7D-350E-4B19-B47C-5DEAE96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DataViz Purpose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67869-24FC-429F-BBEC-9FE6A1D740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558-932C-4DBC-AA02-1F139C38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6A26-7726-4951-99EA-1796A3BB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FC0CC-DE1A-4BCC-AEA1-0420494D18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2BB3-0191-45C5-83BE-DC0648C8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covid trend differently in different places of the world?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government measures were used and were they effective?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</a:t>
            </a:r>
            <a:r>
              <a:rPr lang="en-US"/>
              <a:t>did cultural </a:t>
            </a:r>
            <a:r>
              <a:rPr lang="en-US" dirty="0"/>
              <a:t>events affect covid-19?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7F40-C21A-442E-BB18-6B3D9F7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CB14B-733B-4777-9497-4F1344FA441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D8B3C-E779-4AAA-94B7-87BC5031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DataViz Purpose</vt:lpstr>
      <vt:lpstr>Questions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Worden, Eamon</dc:creator>
  <cp:lastModifiedBy>Worden, Eamon</cp:lastModifiedBy>
  <cp:revision>1</cp:revision>
  <dcterms:created xsi:type="dcterms:W3CDTF">2022-03-14T13:33:59Z</dcterms:created>
  <dcterms:modified xsi:type="dcterms:W3CDTF">2022-03-14T13:38:03Z</dcterms:modified>
</cp:coreProperties>
</file>