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F3985-66A4-49E4-B3F8-50E15964F0A7}" v="13" dt="2022-03-14T17:26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rden, Eamon" userId="bf885459-75af-4c0c-b722-ef8a7b44cae9" providerId="ADAL" clId="{C60F3985-66A4-49E4-B3F8-50E15964F0A7}"/>
    <pc:docChg chg="undo custSel addSld delSld modSld">
      <pc:chgData name="Worden, Eamon" userId="bf885459-75af-4c0c-b722-ef8a7b44cae9" providerId="ADAL" clId="{C60F3985-66A4-49E4-B3F8-50E15964F0A7}" dt="2022-03-14T17:26:32.472" v="955" actId="1076"/>
      <pc:docMkLst>
        <pc:docMk/>
      </pc:docMkLst>
      <pc:sldChg chg="del">
        <pc:chgData name="Worden, Eamon" userId="bf885459-75af-4c0c-b722-ef8a7b44cae9" providerId="ADAL" clId="{C60F3985-66A4-49E4-B3F8-50E15964F0A7}" dt="2022-03-14T13:35:20.411" v="37" actId="47"/>
        <pc:sldMkLst>
          <pc:docMk/>
          <pc:sldMk cId="2681431498" sldId="256"/>
        </pc:sldMkLst>
      </pc:sldChg>
      <pc:sldChg chg="addSp delSp modSp new mod">
        <pc:chgData name="Worden, Eamon" userId="bf885459-75af-4c0c-b722-ef8a7b44cae9" providerId="ADAL" clId="{C60F3985-66A4-49E4-B3F8-50E15964F0A7}" dt="2022-03-14T17:11:05.803" v="493" actId="1076"/>
        <pc:sldMkLst>
          <pc:docMk/>
          <pc:sldMk cId="1695095999" sldId="257"/>
        </pc:sldMkLst>
        <pc:spChg chg="mod">
          <ac:chgData name="Worden, Eamon" userId="bf885459-75af-4c0c-b722-ef8a7b44cae9" providerId="ADAL" clId="{C60F3985-66A4-49E4-B3F8-50E15964F0A7}" dt="2022-03-14T13:34:55.123" v="17" actId="20577"/>
          <ac:spMkLst>
            <pc:docMk/>
            <pc:sldMk cId="1695095999" sldId="257"/>
            <ac:spMk id="2" creationId="{CD44FC7D-350E-4B19-B47C-5DEAE9604C03}"/>
          </ac:spMkLst>
        </pc:spChg>
        <pc:spChg chg="del">
          <ac:chgData name="Worden, Eamon" userId="bf885459-75af-4c0c-b722-ef8a7b44cae9" providerId="ADAL" clId="{C60F3985-66A4-49E4-B3F8-50E15964F0A7}" dt="2022-03-14T17:10:45.582" v="483"/>
          <ac:spMkLst>
            <pc:docMk/>
            <pc:sldMk cId="1695095999" sldId="257"/>
            <ac:spMk id="3" creationId="{ADA67869-24FC-429F-BBEC-9FE6A1D74039}"/>
          </ac:spMkLst>
        </pc:spChg>
        <pc:spChg chg="mod">
          <ac:chgData name="Worden, Eamon" userId="bf885459-75af-4c0c-b722-ef8a7b44cae9" providerId="ADAL" clId="{C60F3985-66A4-49E4-B3F8-50E15964F0A7}" dt="2022-03-14T17:09:10.212" v="482" actId="20577"/>
          <ac:spMkLst>
            <pc:docMk/>
            <pc:sldMk cId="1695095999" sldId="257"/>
            <ac:spMk id="4" creationId="{4A3C3558-932C-4DBC-AA02-1F139C38EC0B}"/>
          </ac:spMkLst>
        </pc:spChg>
        <pc:picChg chg="add mod">
          <ac:chgData name="Worden, Eamon" userId="bf885459-75af-4c0c-b722-ef8a7b44cae9" providerId="ADAL" clId="{C60F3985-66A4-49E4-B3F8-50E15964F0A7}" dt="2022-03-14T17:11:05.803" v="493" actId="1076"/>
          <ac:picMkLst>
            <pc:docMk/>
            <pc:sldMk cId="1695095999" sldId="257"/>
            <ac:picMk id="6" creationId="{5ACD7868-1246-415A-8FE1-A758EB4B40B9}"/>
          </ac:picMkLst>
        </pc:picChg>
        <pc:picChg chg="add mod">
          <ac:chgData name="Worden, Eamon" userId="bf885459-75af-4c0c-b722-ef8a7b44cae9" providerId="ADAL" clId="{C60F3985-66A4-49E4-B3F8-50E15964F0A7}" dt="2022-03-14T17:10:55.085" v="490" actId="14100"/>
          <ac:picMkLst>
            <pc:docMk/>
            <pc:sldMk cId="1695095999" sldId="257"/>
            <ac:picMk id="8" creationId="{0AC394A1-7EB2-4A12-803F-141D8576ED45}"/>
          </ac:picMkLst>
        </pc:picChg>
      </pc:sldChg>
      <pc:sldChg chg="addSp delSp modSp new mod">
        <pc:chgData name="Worden, Eamon" userId="bf885459-75af-4c0c-b722-ef8a7b44cae9" providerId="ADAL" clId="{C60F3985-66A4-49E4-B3F8-50E15964F0A7}" dt="2022-03-14T17:23:26.399" v="889" actId="14100"/>
        <pc:sldMkLst>
          <pc:docMk/>
          <pc:sldMk cId="2488888671" sldId="258"/>
        </pc:sldMkLst>
        <pc:spChg chg="mod">
          <ac:chgData name="Worden, Eamon" userId="bf885459-75af-4c0c-b722-ef8a7b44cae9" providerId="ADAL" clId="{C60F3985-66A4-49E4-B3F8-50E15964F0A7}" dt="2022-03-14T13:35:08.545" v="27" actId="20577"/>
          <ac:spMkLst>
            <pc:docMk/>
            <pc:sldMk cId="2488888671" sldId="258"/>
            <ac:spMk id="2" creationId="{8EB66A26-7726-4951-99EA-1796A3BBB97A}"/>
          </ac:spMkLst>
        </pc:spChg>
        <pc:spChg chg="del">
          <ac:chgData name="Worden, Eamon" userId="bf885459-75af-4c0c-b722-ef8a7b44cae9" providerId="ADAL" clId="{C60F3985-66A4-49E4-B3F8-50E15964F0A7}" dt="2022-03-14T17:19:14.989" v="852"/>
          <ac:spMkLst>
            <pc:docMk/>
            <pc:sldMk cId="2488888671" sldId="258"/>
            <ac:spMk id="3" creationId="{733FC0CC-DE1A-4BCC-AEA1-0420494D1859}"/>
          </ac:spMkLst>
        </pc:spChg>
        <pc:spChg chg="mod">
          <ac:chgData name="Worden, Eamon" userId="bf885459-75af-4c0c-b722-ef8a7b44cae9" providerId="ADAL" clId="{C60F3985-66A4-49E4-B3F8-50E15964F0A7}" dt="2022-03-14T13:38:03.442" v="242" actId="20577"/>
          <ac:spMkLst>
            <pc:docMk/>
            <pc:sldMk cId="2488888671" sldId="258"/>
            <ac:spMk id="4" creationId="{9EAD2BB3-0191-45C5-83BE-DC0648C8239A}"/>
          </ac:spMkLst>
        </pc:spChg>
        <pc:spChg chg="add del mod">
          <ac:chgData name="Worden, Eamon" userId="bf885459-75af-4c0c-b722-ef8a7b44cae9" providerId="ADAL" clId="{C60F3985-66A4-49E4-B3F8-50E15964F0A7}" dt="2022-03-14T17:19:52.396" v="858"/>
          <ac:spMkLst>
            <pc:docMk/>
            <pc:sldMk cId="2488888671" sldId="258"/>
            <ac:spMk id="8" creationId="{A85E4C63-CC9F-40CC-A213-2BC58F0492B3}"/>
          </ac:spMkLst>
        </pc:spChg>
        <pc:picChg chg="add del mod">
          <ac:chgData name="Worden, Eamon" userId="bf885459-75af-4c0c-b722-ef8a7b44cae9" providerId="ADAL" clId="{C60F3985-66A4-49E4-B3F8-50E15964F0A7}" dt="2022-03-14T17:19:26.677" v="857" actId="478"/>
          <ac:picMkLst>
            <pc:docMk/>
            <pc:sldMk cId="2488888671" sldId="258"/>
            <ac:picMk id="6" creationId="{68B859B1-0A4E-4B9E-9426-82438BD9FBA2}"/>
          </ac:picMkLst>
        </pc:picChg>
        <pc:picChg chg="add mod">
          <ac:chgData name="Worden, Eamon" userId="bf885459-75af-4c0c-b722-ef8a7b44cae9" providerId="ADAL" clId="{C60F3985-66A4-49E4-B3F8-50E15964F0A7}" dt="2022-03-14T17:20:11.740" v="864" actId="1076"/>
          <ac:picMkLst>
            <pc:docMk/>
            <pc:sldMk cId="2488888671" sldId="258"/>
            <ac:picMk id="10" creationId="{35BE9688-D442-43DC-8859-A25242E8D058}"/>
          </ac:picMkLst>
        </pc:picChg>
        <pc:picChg chg="add mod">
          <ac:chgData name="Worden, Eamon" userId="bf885459-75af-4c0c-b722-ef8a7b44cae9" providerId="ADAL" clId="{C60F3985-66A4-49E4-B3F8-50E15964F0A7}" dt="2022-03-14T17:22:00.549" v="873" actId="14100"/>
          <ac:picMkLst>
            <pc:docMk/>
            <pc:sldMk cId="2488888671" sldId="258"/>
            <ac:picMk id="12" creationId="{1EDDD49A-D501-491B-8098-29CA0D99E981}"/>
          </ac:picMkLst>
        </pc:picChg>
        <pc:picChg chg="add mod">
          <ac:chgData name="Worden, Eamon" userId="bf885459-75af-4c0c-b722-ef8a7b44cae9" providerId="ADAL" clId="{C60F3985-66A4-49E4-B3F8-50E15964F0A7}" dt="2022-03-14T17:23:26.399" v="889" actId="14100"/>
          <ac:picMkLst>
            <pc:docMk/>
            <pc:sldMk cId="2488888671" sldId="258"/>
            <ac:picMk id="14" creationId="{D96B156A-8A4A-49C8-BFBA-1DDF2E98670A}"/>
          </ac:picMkLst>
        </pc:picChg>
      </pc:sldChg>
      <pc:sldChg chg="addSp delSp modSp new mod">
        <pc:chgData name="Worden, Eamon" userId="bf885459-75af-4c0c-b722-ef8a7b44cae9" providerId="ADAL" clId="{C60F3985-66A4-49E4-B3F8-50E15964F0A7}" dt="2022-03-14T17:26:32.472" v="955" actId="1076"/>
        <pc:sldMkLst>
          <pc:docMk/>
          <pc:sldMk cId="2523577335" sldId="259"/>
        </pc:sldMkLst>
        <pc:spChg chg="mod">
          <ac:chgData name="Worden, Eamon" userId="bf885459-75af-4c0c-b722-ef8a7b44cae9" providerId="ADAL" clId="{C60F3985-66A4-49E4-B3F8-50E15964F0A7}" dt="2022-03-14T13:35:18.625" v="36" actId="20577"/>
          <ac:spMkLst>
            <pc:docMk/>
            <pc:sldMk cId="2523577335" sldId="259"/>
            <ac:spMk id="2" creationId="{473E7F40-C21A-442E-BB18-6B3D9F7D2DC4}"/>
          </ac:spMkLst>
        </pc:spChg>
        <pc:spChg chg="del">
          <ac:chgData name="Worden, Eamon" userId="bf885459-75af-4c0c-b722-ef8a7b44cae9" providerId="ADAL" clId="{C60F3985-66A4-49E4-B3F8-50E15964F0A7}" dt="2022-03-14T17:24:07.403" v="890"/>
          <ac:spMkLst>
            <pc:docMk/>
            <pc:sldMk cId="2523577335" sldId="259"/>
            <ac:spMk id="3" creationId="{088CB14B-733B-4777-9497-4F1344FA441E}"/>
          </ac:spMkLst>
        </pc:spChg>
        <pc:spChg chg="mod">
          <ac:chgData name="Worden, Eamon" userId="bf885459-75af-4c0c-b722-ef8a7b44cae9" providerId="ADAL" clId="{C60F3985-66A4-49E4-B3F8-50E15964F0A7}" dt="2022-03-14T17:26:07.185" v="948" actId="20577"/>
          <ac:spMkLst>
            <pc:docMk/>
            <pc:sldMk cId="2523577335" sldId="259"/>
            <ac:spMk id="4" creationId="{EF2D8B3C-E779-4AAA-94B7-87BC50315211}"/>
          </ac:spMkLst>
        </pc:spChg>
        <pc:spChg chg="add del mod">
          <ac:chgData name="Worden, Eamon" userId="bf885459-75af-4c0c-b722-ef8a7b44cae9" providerId="ADAL" clId="{C60F3985-66A4-49E4-B3F8-50E15964F0A7}" dt="2022-03-14T17:24:35.026" v="902" actId="478"/>
          <ac:spMkLst>
            <pc:docMk/>
            <pc:sldMk cId="2523577335" sldId="259"/>
            <ac:spMk id="10" creationId="{9626F0C7-7F20-43C4-976D-10FF67E58EA0}"/>
          </ac:spMkLst>
        </pc:spChg>
        <pc:picChg chg="add del mod">
          <ac:chgData name="Worden, Eamon" userId="bf885459-75af-4c0c-b722-ef8a7b44cae9" providerId="ADAL" clId="{C60F3985-66A4-49E4-B3F8-50E15964F0A7}" dt="2022-03-14T17:24:32.450" v="901" actId="478"/>
          <ac:picMkLst>
            <pc:docMk/>
            <pc:sldMk cId="2523577335" sldId="259"/>
            <ac:picMk id="6" creationId="{16FE0728-8AB7-4B9D-AB99-43C2A1654294}"/>
          </ac:picMkLst>
        </pc:picChg>
        <pc:picChg chg="add mod">
          <ac:chgData name="Worden, Eamon" userId="bf885459-75af-4c0c-b722-ef8a7b44cae9" providerId="ADAL" clId="{C60F3985-66A4-49E4-B3F8-50E15964F0A7}" dt="2022-03-14T17:24:37.248" v="903" actId="1076"/>
          <ac:picMkLst>
            <pc:docMk/>
            <pc:sldMk cId="2523577335" sldId="259"/>
            <ac:picMk id="8" creationId="{A9A5DF71-DEC7-480B-AED3-83472ED19C7D}"/>
          </ac:picMkLst>
        </pc:picChg>
        <pc:picChg chg="add mod">
          <ac:chgData name="Worden, Eamon" userId="bf885459-75af-4c0c-b722-ef8a7b44cae9" providerId="ADAL" clId="{C60F3985-66A4-49E4-B3F8-50E15964F0A7}" dt="2022-03-14T17:26:32.472" v="955" actId="1076"/>
          <ac:picMkLst>
            <pc:docMk/>
            <pc:sldMk cId="2523577335" sldId="259"/>
            <ac:picMk id="12" creationId="{D77474F6-2FC9-4541-8B07-CC5A16B0E634}"/>
          </ac:picMkLst>
        </pc:picChg>
      </pc:sldChg>
      <pc:sldChg chg="new del">
        <pc:chgData name="Worden, Eamon" userId="bf885459-75af-4c0c-b722-ef8a7b44cae9" providerId="ADAL" clId="{C60F3985-66A4-49E4-B3F8-50E15964F0A7}" dt="2022-03-14T17:07:35.907" v="322" actId="47"/>
        <pc:sldMkLst>
          <pc:docMk/>
          <pc:sldMk cId="38426851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3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7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1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8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1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4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5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9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30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86AB-47BA-4C3C-A1BB-DFD29496A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Covid and government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A948C-0678-498A-B4CA-150B80D6C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Eamon Worden</a:t>
            </a:r>
          </a:p>
        </p:txBody>
      </p:sp>
    </p:spTree>
    <p:extLst>
      <p:ext uri="{BB962C8B-B14F-4D97-AF65-F5344CB8AC3E}">
        <p14:creationId xmlns:p14="http://schemas.microsoft.com/office/powerpoint/2010/main" val="192090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FC7D-350E-4B19-B47C-5DEAE960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6466" y="148424"/>
            <a:ext cx="5929773" cy="1017864"/>
          </a:xfrm>
        </p:spPr>
        <p:txBody>
          <a:bodyPr/>
          <a:lstStyle/>
          <a:p>
            <a:r>
              <a:rPr lang="en-US" dirty="0"/>
              <a:t>DataViz Purpose</a:t>
            </a:r>
          </a:p>
        </p:txBody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5ACD7868-1246-415A-8FE1-A758EB4B40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6278"/>
          <a:stretch>
            <a:fillRect/>
          </a:stretch>
        </p:blipFill>
        <p:spPr>
          <a:xfrm>
            <a:off x="5238377" y="782315"/>
            <a:ext cx="6442015" cy="50866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C3558-932C-4DBC-AA02-1F139C38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69054" y="1230824"/>
            <a:ext cx="5934950" cy="2819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Covid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Trends across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Trends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 of various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government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they were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C394A1-7EB2-4A12-803F-141D8576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2" y="4118737"/>
            <a:ext cx="4876570" cy="25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9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6A26-7726-4951-99EA-1796A3BB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120" y="304706"/>
            <a:ext cx="5793966" cy="92488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10" name="Picture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BE9688-D442-43DC-8859-A25242E8D0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49" y="207688"/>
            <a:ext cx="6108397" cy="3221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2BB3-0191-45C5-83BE-DC0648C8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17694" y="1229592"/>
            <a:ext cx="5934950" cy="2819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covid trend differently in different places of the world?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government measures were used and were they effective?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other events affect covid-19?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DDD49A-D501-491B-8098-29CA0D99E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6" y="3993371"/>
            <a:ext cx="5114593" cy="2681230"/>
          </a:xfrm>
          <a:prstGeom prst="rect">
            <a:avLst/>
          </a:prstGeom>
        </p:spPr>
      </p:pic>
      <p:pic>
        <p:nvPicPr>
          <p:cNvPr id="14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96B156A-8A4A-49C8-BFBA-1DDF2E986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45" y="3907112"/>
            <a:ext cx="4977468" cy="28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7F40-C21A-442E-BB18-6B3D9F7D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1122" y="0"/>
            <a:ext cx="5929773" cy="236220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D8B3C-E779-4AAA-94B7-87BC50315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44555" y="2362200"/>
            <a:ext cx="5934950" cy="28194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 was sinusoidal in most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Super spreader events were noticeable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August 14</a:t>
            </a:r>
            <a:r>
              <a:rPr lang="en-US" baseline="30000" dirty="0"/>
              <a:t>th</a:t>
            </a:r>
            <a:r>
              <a:rPr lang="en-US" dirty="0"/>
              <a:t> concert in UK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Countries and continents varied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measures were sparse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Typically employed in first wave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Rarely employed during other waves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Vaccines? Pandemic fatigue? Unrest?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Typically effective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Difficult to determine real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A5DF71-DEC7-480B-AED3-83472ED19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-1695"/>
            <a:ext cx="7518400" cy="3964889"/>
          </a:xfrm>
          <a:prstGeom prst="rect">
            <a:avLst/>
          </a:prstGeom>
        </p:spPr>
      </p:pic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77474F6-2FC9-4541-8B07-CC5A16B0E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02" y="4034805"/>
            <a:ext cx="4812857" cy="27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7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50</TotalTime>
  <Words>111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Visualizing Covid and government measures</vt:lpstr>
      <vt:lpstr>DataViz Purpose</vt:lpstr>
      <vt:lpstr>Questions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Worden, Eamon</dc:creator>
  <cp:lastModifiedBy>Worden, Eamon</cp:lastModifiedBy>
  <cp:revision>6</cp:revision>
  <dcterms:created xsi:type="dcterms:W3CDTF">2022-03-14T13:33:59Z</dcterms:created>
  <dcterms:modified xsi:type="dcterms:W3CDTF">2022-03-14T19:25:36Z</dcterms:modified>
</cp:coreProperties>
</file>