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70" r:id="rId3"/>
    <p:sldId id="267" r:id="rId4"/>
    <p:sldId id="268" r:id="rId5"/>
    <p:sldId id="259" r:id="rId6"/>
    <p:sldId id="264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08FAE-9E38-4C2F-9EF0-1C9D7407A8C5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E080889-4E8C-4B73-B18E-D5F897D74EDB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1200	</a:t>
          </a:r>
          <a:endParaRPr lang="en-US" altLang="zh-CN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第一次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华山论剑 </a:t>
          </a:r>
        </a:p>
      </dgm:t>
    </dgm:pt>
    <dgm:pt modelId="{B6CDD90B-1ADE-41E5-A622-BF2AA3C60CF4}" type="parTrans" cxnId="{E5E19FC1-1447-4652-BBD6-61BBDCB0FB4E}">
      <dgm:prSet/>
      <dgm:spPr/>
      <dgm:t>
        <a:bodyPr/>
        <a:lstStyle/>
        <a:p>
          <a:endParaRPr lang="zh-CN" altLang="en-US"/>
        </a:p>
      </dgm:t>
    </dgm:pt>
    <dgm:pt modelId="{D22469F9-31E6-47A0-A141-AEC466973D95}" type="sibTrans" cxnId="{E5E19FC1-1447-4652-BBD6-61BBDCB0FB4E}">
      <dgm:prSet/>
      <dgm:spPr/>
      <dgm:t>
        <a:bodyPr/>
        <a:lstStyle/>
        <a:p>
          <a:endParaRPr lang="zh-CN" altLang="en-US"/>
        </a:p>
      </dgm:t>
    </dgm:pt>
    <dgm:pt modelId="{894D1092-6E88-43A1-A28F-2E485031E0C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东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邪黄药师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7E1CCA-C3F0-4561-A64F-B425E4F5CBC9}" type="parTrans" cxnId="{E4960D4F-8D54-47B7-8C22-B22A66D55A66}">
      <dgm:prSet/>
      <dgm:spPr/>
      <dgm:t>
        <a:bodyPr/>
        <a:lstStyle/>
        <a:p>
          <a:endParaRPr lang="zh-CN" altLang="en-US"/>
        </a:p>
      </dgm:t>
    </dgm:pt>
    <dgm:pt modelId="{A3A15D99-EE4F-43A4-80A0-1CF6E8349BDB}" type="sibTrans" cxnId="{E4960D4F-8D54-47B7-8C22-B22A66D55A66}">
      <dgm:prSet/>
      <dgm:spPr/>
      <dgm:t>
        <a:bodyPr/>
        <a:lstStyle/>
        <a:p>
          <a:endParaRPr lang="zh-CN" altLang="en-US"/>
        </a:p>
      </dgm:t>
    </dgm:pt>
    <dgm:pt modelId="{897666C9-60E1-43B7-9BEF-EFE0E4736413}">
      <dgm:prSet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1225	</a:t>
          </a:r>
          <a:endParaRPr lang="en-US" altLang="zh-CN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次华山论剑</a:t>
          </a:r>
        </a:p>
      </dgm:t>
    </dgm:pt>
    <dgm:pt modelId="{B5B9711C-E0D4-4C08-9CA2-93742F7B6AD7}" type="parTrans" cxnId="{1FC4AFFC-4CD5-44EE-839A-9933754BE92D}">
      <dgm:prSet/>
      <dgm:spPr/>
      <dgm:t>
        <a:bodyPr/>
        <a:lstStyle/>
        <a:p>
          <a:endParaRPr lang="zh-CN" altLang="en-US"/>
        </a:p>
      </dgm:t>
    </dgm:pt>
    <dgm:pt modelId="{CAB86838-617D-4132-9675-80749DBCA5D4}" type="sibTrans" cxnId="{1FC4AFFC-4CD5-44EE-839A-9933754BE92D}">
      <dgm:prSet/>
      <dgm:spPr/>
      <dgm:t>
        <a:bodyPr/>
        <a:lstStyle/>
        <a:p>
          <a:endParaRPr lang="zh-CN" altLang="en-US"/>
        </a:p>
      </dgm:t>
    </dgm:pt>
    <dgm:pt modelId="{C66F0BC6-8E1F-4348-9EEF-DD6BA0989998}">
      <dgm:prSet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1260	</a:t>
          </a:r>
          <a:endParaRPr lang="en-US" altLang="zh-CN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第三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次华山论剑</a:t>
          </a:r>
        </a:p>
      </dgm:t>
    </dgm:pt>
    <dgm:pt modelId="{A8763392-2F49-4BEF-A68C-2F53D2E5A296}" type="parTrans" cxnId="{F6D6856E-3918-4257-BFC9-E3DE1DE93990}">
      <dgm:prSet/>
      <dgm:spPr/>
      <dgm:t>
        <a:bodyPr/>
        <a:lstStyle/>
        <a:p>
          <a:endParaRPr lang="zh-CN" altLang="en-US"/>
        </a:p>
      </dgm:t>
    </dgm:pt>
    <dgm:pt modelId="{AC949EC5-0B8E-42BC-9583-D3F44AE5F2E8}" type="sibTrans" cxnId="{F6D6856E-3918-4257-BFC9-E3DE1DE93990}">
      <dgm:prSet/>
      <dgm:spPr/>
      <dgm:t>
        <a:bodyPr/>
        <a:lstStyle/>
        <a:p>
          <a:endParaRPr lang="zh-CN" altLang="en-US"/>
        </a:p>
      </dgm:t>
    </dgm:pt>
    <dgm:pt modelId="{7DCF612C-7019-4CBE-9023-CA25E3BADB1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东邪黄药师</a:t>
          </a:r>
        </a:p>
      </dgm:t>
    </dgm:pt>
    <dgm:pt modelId="{2C68F1E8-B126-47E5-B62A-67ACB13F10CA}" type="parTrans" cxnId="{C6FC5D64-A42D-4DB8-89DB-E29B57BD705B}">
      <dgm:prSet/>
      <dgm:spPr/>
      <dgm:t>
        <a:bodyPr/>
        <a:lstStyle/>
        <a:p>
          <a:endParaRPr lang="zh-CN" altLang="en-US"/>
        </a:p>
      </dgm:t>
    </dgm:pt>
    <dgm:pt modelId="{435E2594-F52D-4F94-9827-04DC0A577CAD}" type="sibTrans" cxnId="{C6FC5D64-A42D-4DB8-89DB-E29B57BD705B}">
      <dgm:prSet/>
      <dgm:spPr/>
      <dgm:t>
        <a:bodyPr/>
        <a:lstStyle/>
        <a:p>
          <a:endParaRPr lang="zh-CN" altLang="en-US"/>
        </a:p>
      </dgm:t>
    </dgm:pt>
    <dgm:pt modelId="{F96E1646-61A5-4FD3-902F-80230DB4B4C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西毒欧阳锋</a:t>
          </a:r>
        </a:p>
      </dgm:t>
    </dgm:pt>
    <dgm:pt modelId="{870AAF06-E413-4B66-A7B7-DBFB861BC4A4}" type="parTrans" cxnId="{53BCB17A-22FC-4641-B6E4-CC4A8E67B7C6}">
      <dgm:prSet/>
      <dgm:spPr/>
      <dgm:t>
        <a:bodyPr/>
        <a:lstStyle/>
        <a:p>
          <a:endParaRPr lang="zh-CN" altLang="en-US"/>
        </a:p>
      </dgm:t>
    </dgm:pt>
    <dgm:pt modelId="{CAB3B5A8-B764-409D-8446-976D1F7ACE2C}" type="sibTrans" cxnId="{53BCB17A-22FC-4641-B6E4-CC4A8E67B7C6}">
      <dgm:prSet/>
      <dgm:spPr/>
      <dgm:t>
        <a:bodyPr/>
        <a:lstStyle/>
        <a:p>
          <a:endParaRPr lang="zh-CN" altLang="en-US"/>
        </a:p>
      </dgm:t>
    </dgm:pt>
    <dgm:pt modelId="{426F0955-6777-4E3F-9D69-E772CB9CC43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南帝段智兴</a:t>
          </a:r>
        </a:p>
      </dgm:t>
    </dgm:pt>
    <dgm:pt modelId="{FA4710E7-1E8F-47B2-96B8-67CC66A5A5C2}" type="parTrans" cxnId="{51F43B62-912C-4E39-BB76-56E35ECB45E3}">
      <dgm:prSet/>
      <dgm:spPr/>
      <dgm:t>
        <a:bodyPr/>
        <a:lstStyle/>
        <a:p>
          <a:endParaRPr lang="zh-CN" altLang="en-US"/>
        </a:p>
      </dgm:t>
    </dgm:pt>
    <dgm:pt modelId="{6BE1C6AD-2FEE-4DCE-AEA7-F60D99FF9303}" type="sibTrans" cxnId="{51F43B62-912C-4E39-BB76-56E35ECB45E3}">
      <dgm:prSet/>
      <dgm:spPr/>
      <dgm:t>
        <a:bodyPr/>
        <a:lstStyle/>
        <a:p>
          <a:endParaRPr lang="zh-CN" altLang="en-US"/>
        </a:p>
      </dgm:t>
    </dgm:pt>
    <dgm:pt modelId="{2719CC54-97D8-4A28-851C-E8524D4E4E8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北丐洪七公</a:t>
          </a:r>
        </a:p>
      </dgm:t>
    </dgm:pt>
    <dgm:pt modelId="{CDA1128C-BE91-4256-805D-FD522675F421}" type="parTrans" cxnId="{8A84019A-3330-46FD-9420-E2A007E52846}">
      <dgm:prSet/>
      <dgm:spPr/>
      <dgm:t>
        <a:bodyPr/>
        <a:lstStyle/>
        <a:p>
          <a:endParaRPr lang="zh-CN" altLang="en-US"/>
        </a:p>
      </dgm:t>
    </dgm:pt>
    <dgm:pt modelId="{C18E7B30-3065-40E0-8BDF-67449E176BDC}" type="sibTrans" cxnId="{8A84019A-3330-46FD-9420-E2A007E52846}">
      <dgm:prSet/>
      <dgm:spPr/>
      <dgm:t>
        <a:bodyPr/>
        <a:lstStyle/>
        <a:p>
          <a:endParaRPr lang="zh-CN" altLang="en-US"/>
        </a:p>
      </dgm:t>
    </dgm:pt>
    <dgm:pt modelId="{AF343DF3-6C2A-4152-A6E8-D1BBFF01A22E}">
      <dgm:prSet phldrT="[文本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中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神通王重阳</a:t>
          </a:r>
        </a:p>
      </dgm:t>
    </dgm:pt>
    <dgm:pt modelId="{231E9FD6-06E1-4C7D-97CB-5DD1C142C1A9}" type="parTrans" cxnId="{E7971D69-E848-499E-B0B9-1D45C480A584}">
      <dgm:prSet/>
      <dgm:spPr/>
      <dgm:t>
        <a:bodyPr/>
        <a:lstStyle/>
        <a:p>
          <a:endParaRPr lang="zh-CN" altLang="en-US"/>
        </a:p>
      </dgm:t>
    </dgm:pt>
    <dgm:pt modelId="{DF15F663-34F8-4B38-853B-B655D9EC7EA5}" type="sibTrans" cxnId="{E7971D69-E848-499E-B0B9-1D45C480A584}">
      <dgm:prSet/>
      <dgm:spPr/>
      <dgm:t>
        <a:bodyPr/>
        <a:lstStyle/>
        <a:p>
          <a:endParaRPr lang="zh-CN" altLang="en-US"/>
        </a:p>
      </dgm:t>
    </dgm:pt>
    <dgm:pt modelId="{4DB0ED30-CDA3-4795-ACAE-1B60D703B1AE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郭靖</a:t>
          </a:r>
        </a:p>
      </dgm:t>
    </dgm:pt>
    <dgm:pt modelId="{1B58CA7E-FE43-4AD7-83D7-C66F6BA1E8EA}" type="parTrans" cxnId="{80F7469D-8271-4B45-BBCF-71F4A361FCD7}">
      <dgm:prSet/>
      <dgm:spPr/>
      <dgm:t>
        <a:bodyPr/>
        <a:lstStyle/>
        <a:p>
          <a:endParaRPr lang="zh-CN" altLang="en-US"/>
        </a:p>
      </dgm:t>
    </dgm:pt>
    <dgm:pt modelId="{8F56A7CF-A4DE-43F6-A7A9-548D08328BB6}" type="sibTrans" cxnId="{80F7469D-8271-4B45-BBCF-71F4A361FCD7}">
      <dgm:prSet/>
      <dgm:spPr/>
      <dgm:t>
        <a:bodyPr/>
        <a:lstStyle/>
        <a:p>
          <a:endParaRPr lang="zh-CN" altLang="en-US"/>
        </a:p>
      </dgm:t>
    </dgm:pt>
    <dgm:pt modelId="{390516E3-B542-492D-8754-C0CCC360AB5C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黄药师</a:t>
          </a:r>
        </a:p>
      </dgm:t>
    </dgm:pt>
    <dgm:pt modelId="{A70CF85F-2710-4389-A897-50702F2DC85E}" type="parTrans" cxnId="{6AB4ED7E-4FF7-4FE8-BEB3-BFB835D96DBC}">
      <dgm:prSet/>
      <dgm:spPr/>
      <dgm:t>
        <a:bodyPr/>
        <a:lstStyle/>
        <a:p>
          <a:endParaRPr lang="zh-CN" altLang="en-US"/>
        </a:p>
      </dgm:t>
    </dgm:pt>
    <dgm:pt modelId="{53B8BBF7-F155-4EFA-946C-4F6EB33597B0}" type="sibTrans" cxnId="{6AB4ED7E-4FF7-4FE8-BEB3-BFB835D96DBC}">
      <dgm:prSet/>
      <dgm:spPr/>
      <dgm:t>
        <a:bodyPr/>
        <a:lstStyle/>
        <a:p>
          <a:endParaRPr lang="zh-CN" altLang="en-US"/>
        </a:p>
      </dgm:t>
    </dgm:pt>
    <dgm:pt modelId="{19361C59-9574-4515-9F6F-D68CCAF833F0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洪七公</a:t>
          </a:r>
        </a:p>
      </dgm:t>
    </dgm:pt>
    <dgm:pt modelId="{5E964218-5E37-48BB-80BC-11E6A73E6D79}" type="parTrans" cxnId="{2AE9B5E6-38C5-443F-96F5-31E203EDB3DF}">
      <dgm:prSet/>
      <dgm:spPr/>
      <dgm:t>
        <a:bodyPr/>
        <a:lstStyle/>
        <a:p>
          <a:endParaRPr lang="zh-CN" altLang="en-US"/>
        </a:p>
      </dgm:t>
    </dgm:pt>
    <dgm:pt modelId="{B5CF8E70-E6C8-4930-8EC1-6BD374A7EA06}" type="sibTrans" cxnId="{2AE9B5E6-38C5-443F-96F5-31E203EDB3DF}">
      <dgm:prSet/>
      <dgm:spPr/>
      <dgm:t>
        <a:bodyPr/>
        <a:lstStyle/>
        <a:p>
          <a:endParaRPr lang="zh-CN" altLang="en-US"/>
        </a:p>
      </dgm:t>
    </dgm:pt>
    <dgm:pt modelId="{D786058E-7A45-4E48-9B5A-A1A4F5C2551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西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狂杨过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2DBA1-E414-4E9B-9EE7-8E24B998C17D}" type="parTrans" cxnId="{74A1489D-DE2A-45F1-8A10-D717469F1FBF}">
      <dgm:prSet/>
      <dgm:spPr/>
      <dgm:t>
        <a:bodyPr/>
        <a:lstStyle/>
        <a:p>
          <a:endParaRPr lang="zh-CN" altLang="en-US"/>
        </a:p>
      </dgm:t>
    </dgm:pt>
    <dgm:pt modelId="{C349717B-B323-4800-BEE2-066DA3811EA2}" type="sibTrans" cxnId="{74A1489D-DE2A-45F1-8A10-D717469F1FBF}">
      <dgm:prSet/>
      <dgm:spPr/>
      <dgm:t>
        <a:bodyPr/>
        <a:lstStyle/>
        <a:p>
          <a:endParaRPr lang="zh-CN" altLang="en-US"/>
        </a:p>
      </dgm:t>
    </dgm:pt>
    <dgm:pt modelId="{932E27C8-A117-4894-ACA9-CE699330098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南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僧一灯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4D290A-2D0B-4728-B40E-715363D0881A}" type="parTrans" cxnId="{04E830EC-0EA8-4C36-AB44-0525E59AE888}">
      <dgm:prSet/>
      <dgm:spPr/>
      <dgm:t>
        <a:bodyPr/>
        <a:lstStyle/>
        <a:p>
          <a:endParaRPr lang="zh-CN" altLang="en-US"/>
        </a:p>
      </dgm:t>
    </dgm:pt>
    <dgm:pt modelId="{8BB5BCD3-F385-4851-B3EA-CDE5DE127F95}" type="sibTrans" cxnId="{04E830EC-0EA8-4C36-AB44-0525E59AE888}">
      <dgm:prSet/>
      <dgm:spPr/>
      <dgm:t>
        <a:bodyPr/>
        <a:lstStyle/>
        <a:p>
          <a:endParaRPr lang="zh-CN" altLang="en-US"/>
        </a:p>
      </dgm:t>
    </dgm:pt>
    <dgm:pt modelId="{28821CE5-F045-406F-9E77-4CDB041F5DB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北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侠郭靖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FE2F5A-7F03-41D6-9A75-CA6EA7225710}" type="parTrans" cxnId="{E8A0B61A-A86E-4A93-85EF-9DD991879AB5}">
      <dgm:prSet/>
      <dgm:spPr/>
      <dgm:t>
        <a:bodyPr/>
        <a:lstStyle/>
        <a:p>
          <a:endParaRPr lang="zh-CN" altLang="en-US"/>
        </a:p>
      </dgm:t>
    </dgm:pt>
    <dgm:pt modelId="{CB31489B-B81D-4135-A9D3-0C2DDA833165}" type="sibTrans" cxnId="{E8A0B61A-A86E-4A93-85EF-9DD991879AB5}">
      <dgm:prSet/>
      <dgm:spPr/>
      <dgm:t>
        <a:bodyPr/>
        <a:lstStyle/>
        <a:p>
          <a:endParaRPr lang="zh-CN" altLang="en-US"/>
        </a:p>
      </dgm:t>
    </dgm:pt>
    <dgm:pt modelId="{BA03FD38-27C5-46E2-AAED-7F5D75F3D99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顽童周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伯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3D80C-8146-4412-82B5-DBB4F01FBF24}" type="parTrans" cxnId="{BFC70A19-DA01-4C41-8F57-D0A9EC95C52D}">
      <dgm:prSet/>
      <dgm:spPr/>
      <dgm:t>
        <a:bodyPr/>
        <a:lstStyle/>
        <a:p>
          <a:endParaRPr lang="zh-CN" altLang="en-US"/>
        </a:p>
      </dgm:t>
    </dgm:pt>
    <dgm:pt modelId="{F3E9A0A4-A310-4C45-81FD-F7761F78F830}" type="sibTrans" cxnId="{BFC70A19-DA01-4C41-8F57-D0A9EC95C52D}">
      <dgm:prSet/>
      <dgm:spPr/>
      <dgm:t>
        <a:bodyPr/>
        <a:lstStyle/>
        <a:p>
          <a:endParaRPr lang="zh-CN" altLang="en-US"/>
        </a:p>
      </dgm:t>
    </dgm:pt>
    <dgm:pt modelId="{435923B6-11DC-4F1F-B662-6CB2DABBE75E}" type="pres">
      <dgm:prSet presAssocID="{E3108FAE-9E38-4C2F-9EF0-1C9D7407A8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F1F51C-DEDB-4B97-95A9-0CE0BFE498A7}" type="pres">
      <dgm:prSet presAssocID="{4E080889-4E8C-4B73-B18E-D5F897D74EDB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169F6-54CC-410E-81E4-A07241A02C87}" type="pres">
      <dgm:prSet presAssocID="{D22469F9-31E6-47A0-A141-AEC466973D95}" presName="parAndChSpace" presStyleCnt="0"/>
      <dgm:spPr/>
      <dgm:t>
        <a:bodyPr/>
        <a:lstStyle/>
        <a:p>
          <a:endParaRPr lang="zh-CN" altLang="en-US"/>
        </a:p>
      </dgm:t>
    </dgm:pt>
    <dgm:pt modelId="{5759732F-ADE3-4905-A20D-25DCD2EBBA26}" type="pres">
      <dgm:prSet presAssocID="{897666C9-60E1-43B7-9BEF-EFE0E4736413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900C0-A240-4183-A537-D309329707BA}" type="pres">
      <dgm:prSet presAssocID="{CAB86838-617D-4132-9675-80749DBCA5D4}" presName="parAndChSpace" presStyleCnt="0"/>
      <dgm:spPr/>
      <dgm:t>
        <a:bodyPr/>
        <a:lstStyle/>
        <a:p>
          <a:endParaRPr lang="zh-CN" altLang="en-US"/>
        </a:p>
      </dgm:t>
    </dgm:pt>
    <dgm:pt modelId="{55F5CACF-638E-4A70-B4F7-F9AD00D2AFFC}" type="pres">
      <dgm:prSet presAssocID="{C66F0BC6-8E1F-4348-9EEF-DD6BA0989998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F9A056-7B78-4DEB-9D07-E6CEC76BAD77}" type="presOf" srcId="{F96E1646-61A5-4FD3-902F-80230DB4B4C6}" destId="{33F1F51C-DEDB-4B97-95A9-0CE0BFE498A7}" srcOrd="0" destOrd="2" presId="urn:microsoft.com/office/officeart/2005/8/layout/hChevron3"/>
    <dgm:cxn modelId="{BFC70A19-DA01-4C41-8F57-D0A9EC95C52D}" srcId="{C66F0BC6-8E1F-4348-9EEF-DD6BA0989998}" destId="{BA03FD38-27C5-46E2-AAED-7F5D75F3D99A}" srcOrd="4" destOrd="0" parTransId="{A673D80C-8146-4412-82B5-DBB4F01FBF24}" sibTransId="{F3E9A0A4-A310-4C45-81FD-F7761F78F830}"/>
    <dgm:cxn modelId="{04E830EC-0EA8-4C36-AB44-0525E59AE888}" srcId="{C66F0BC6-8E1F-4348-9EEF-DD6BA0989998}" destId="{932E27C8-A117-4894-ACA9-CE6993300988}" srcOrd="2" destOrd="0" parTransId="{264D290A-2D0B-4728-B40E-715363D0881A}" sibTransId="{8BB5BCD3-F385-4851-B3EA-CDE5DE127F95}"/>
    <dgm:cxn modelId="{8A84019A-3330-46FD-9420-E2A007E52846}" srcId="{4E080889-4E8C-4B73-B18E-D5F897D74EDB}" destId="{2719CC54-97D8-4A28-851C-E8524D4E4E83}" srcOrd="3" destOrd="0" parTransId="{CDA1128C-BE91-4256-805D-FD522675F421}" sibTransId="{C18E7B30-3065-40E0-8BDF-67449E176BDC}"/>
    <dgm:cxn modelId="{E7971D69-E848-499E-B0B9-1D45C480A584}" srcId="{4E080889-4E8C-4B73-B18E-D5F897D74EDB}" destId="{AF343DF3-6C2A-4152-A6E8-D1BBFF01A22E}" srcOrd="4" destOrd="0" parTransId="{231E9FD6-06E1-4C7D-97CB-5DD1C142C1A9}" sibTransId="{DF15F663-34F8-4B38-853B-B655D9EC7EA5}"/>
    <dgm:cxn modelId="{794F6B0D-813F-4FCD-ABC0-699F6CB94981}" type="presOf" srcId="{E3108FAE-9E38-4C2F-9EF0-1C9D7407A8C5}" destId="{435923B6-11DC-4F1F-B662-6CB2DABBE75E}" srcOrd="0" destOrd="0" presId="urn:microsoft.com/office/officeart/2005/8/layout/hChevron3"/>
    <dgm:cxn modelId="{51F43B62-912C-4E39-BB76-56E35ECB45E3}" srcId="{4E080889-4E8C-4B73-B18E-D5F897D74EDB}" destId="{426F0955-6777-4E3F-9D69-E772CB9CC43A}" srcOrd="2" destOrd="0" parTransId="{FA4710E7-1E8F-47B2-96B8-67CC66A5A5C2}" sibTransId="{6BE1C6AD-2FEE-4DCE-AEA7-F60D99FF9303}"/>
    <dgm:cxn modelId="{1FC4AFFC-4CD5-44EE-839A-9933754BE92D}" srcId="{E3108FAE-9E38-4C2F-9EF0-1C9D7407A8C5}" destId="{897666C9-60E1-43B7-9BEF-EFE0E4736413}" srcOrd="1" destOrd="0" parTransId="{B5B9711C-E0D4-4C08-9CA2-93742F7B6AD7}" sibTransId="{CAB86838-617D-4132-9675-80749DBCA5D4}"/>
    <dgm:cxn modelId="{159D6FCE-1815-4206-A59D-AB22D1042970}" type="presOf" srcId="{BA03FD38-27C5-46E2-AAED-7F5D75F3D99A}" destId="{55F5CACF-638E-4A70-B4F7-F9AD00D2AFFC}" srcOrd="0" destOrd="5" presId="urn:microsoft.com/office/officeart/2005/8/layout/hChevron3"/>
    <dgm:cxn modelId="{CE1BDB66-C815-4B11-9E01-0F48B6FDCE86}" type="presOf" srcId="{D786058E-7A45-4E48-9B5A-A1A4F5C2551F}" destId="{55F5CACF-638E-4A70-B4F7-F9AD00D2AFFC}" srcOrd="0" destOrd="2" presId="urn:microsoft.com/office/officeart/2005/8/layout/hChevron3"/>
    <dgm:cxn modelId="{1D63431F-CB0E-4C3C-B173-41C2FC5CDFFD}" type="presOf" srcId="{426F0955-6777-4E3F-9D69-E772CB9CC43A}" destId="{33F1F51C-DEDB-4B97-95A9-0CE0BFE498A7}" srcOrd="0" destOrd="3" presId="urn:microsoft.com/office/officeart/2005/8/layout/hChevron3"/>
    <dgm:cxn modelId="{EE047BD9-209B-400F-B3B3-74CB2EEF72AD}" type="presOf" srcId="{28821CE5-F045-406F-9E77-4CDB041F5DBA}" destId="{55F5CACF-638E-4A70-B4F7-F9AD00D2AFFC}" srcOrd="0" destOrd="4" presId="urn:microsoft.com/office/officeart/2005/8/layout/hChevron3"/>
    <dgm:cxn modelId="{E5E19FC1-1447-4652-BBD6-61BBDCB0FB4E}" srcId="{E3108FAE-9E38-4C2F-9EF0-1C9D7407A8C5}" destId="{4E080889-4E8C-4B73-B18E-D5F897D74EDB}" srcOrd="0" destOrd="0" parTransId="{B6CDD90B-1ADE-41E5-A622-BF2AA3C60CF4}" sibTransId="{D22469F9-31E6-47A0-A141-AEC466973D95}"/>
    <dgm:cxn modelId="{D4638A86-2503-4B4C-A607-42AD34F0A778}" type="presOf" srcId="{2719CC54-97D8-4A28-851C-E8524D4E4E83}" destId="{33F1F51C-DEDB-4B97-95A9-0CE0BFE498A7}" srcOrd="0" destOrd="4" presId="urn:microsoft.com/office/officeart/2005/8/layout/hChevron3"/>
    <dgm:cxn modelId="{F6D6856E-3918-4257-BFC9-E3DE1DE93990}" srcId="{E3108FAE-9E38-4C2F-9EF0-1C9D7407A8C5}" destId="{C66F0BC6-8E1F-4348-9EEF-DD6BA0989998}" srcOrd="2" destOrd="0" parTransId="{A8763392-2F49-4BEF-A68C-2F53D2E5A296}" sibTransId="{AC949EC5-0B8E-42BC-9583-D3F44AE5F2E8}"/>
    <dgm:cxn modelId="{80F7469D-8271-4B45-BBCF-71F4A361FCD7}" srcId="{897666C9-60E1-43B7-9BEF-EFE0E4736413}" destId="{4DB0ED30-CDA3-4795-ACAE-1B60D703B1AE}" srcOrd="0" destOrd="0" parTransId="{1B58CA7E-FE43-4AD7-83D7-C66F6BA1E8EA}" sibTransId="{8F56A7CF-A4DE-43F6-A7A9-548D08328BB6}"/>
    <dgm:cxn modelId="{1567ED7E-BA6F-446C-965E-6A0BDEBA542E}" type="presOf" srcId="{4E080889-4E8C-4B73-B18E-D5F897D74EDB}" destId="{33F1F51C-DEDB-4B97-95A9-0CE0BFE498A7}" srcOrd="0" destOrd="0" presId="urn:microsoft.com/office/officeart/2005/8/layout/hChevron3"/>
    <dgm:cxn modelId="{64196518-CAB9-4AD7-B855-B5513CAB8ECF}" type="presOf" srcId="{7DCF612C-7019-4CBE-9023-CA25E3BADB19}" destId="{33F1F51C-DEDB-4B97-95A9-0CE0BFE498A7}" srcOrd="0" destOrd="1" presId="urn:microsoft.com/office/officeart/2005/8/layout/hChevron3"/>
    <dgm:cxn modelId="{11D74F69-CA1D-453C-B95F-A4B0CE710016}" type="presOf" srcId="{932E27C8-A117-4894-ACA9-CE6993300988}" destId="{55F5CACF-638E-4A70-B4F7-F9AD00D2AFFC}" srcOrd="0" destOrd="3" presId="urn:microsoft.com/office/officeart/2005/8/layout/hChevron3"/>
    <dgm:cxn modelId="{C6FC5D64-A42D-4DB8-89DB-E29B57BD705B}" srcId="{4E080889-4E8C-4B73-B18E-D5F897D74EDB}" destId="{7DCF612C-7019-4CBE-9023-CA25E3BADB19}" srcOrd="0" destOrd="0" parTransId="{2C68F1E8-B126-47E5-B62A-67ACB13F10CA}" sibTransId="{435E2594-F52D-4F94-9827-04DC0A577CAD}"/>
    <dgm:cxn modelId="{1A600CDA-937A-4C56-BFD1-0661F4919918}" type="presOf" srcId="{AF343DF3-6C2A-4152-A6E8-D1BBFF01A22E}" destId="{33F1F51C-DEDB-4B97-95A9-0CE0BFE498A7}" srcOrd="0" destOrd="5" presId="urn:microsoft.com/office/officeart/2005/8/layout/hChevron3"/>
    <dgm:cxn modelId="{64DBFF4A-E5BA-43C4-86E8-182D44B9CB62}" type="presOf" srcId="{897666C9-60E1-43B7-9BEF-EFE0E4736413}" destId="{5759732F-ADE3-4905-A20D-25DCD2EBBA26}" srcOrd="0" destOrd="0" presId="urn:microsoft.com/office/officeart/2005/8/layout/hChevron3"/>
    <dgm:cxn modelId="{83BD1032-233B-4802-A4D2-6FC72A33C774}" type="presOf" srcId="{4DB0ED30-CDA3-4795-ACAE-1B60D703B1AE}" destId="{5759732F-ADE3-4905-A20D-25DCD2EBBA26}" srcOrd="0" destOrd="1" presId="urn:microsoft.com/office/officeart/2005/8/layout/hChevron3"/>
    <dgm:cxn modelId="{53BCB17A-22FC-4641-B6E4-CC4A8E67B7C6}" srcId="{4E080889-4E8C-4B73-B18E-D5F897D74EDB}" destId="{F96E1646-61A5-4FD3-902F-80230DB4B4C6}" srcOrd="1" destOrd="0" parTransId="{870AAF06-E413-4B66-A7B7-DBFB861BC4A4}" sibTransId="{CAB3B5A8-B764-409D-8446-976D1F7ACE2C}"/>
    <dgm:cxn modelId="{74A1489D-DE2A-45F1-8A10-D717469F1FBF}" srcId="{C66F0BC6-8E1F-4348-9EEF-DD6BA0989998}" destId="{D786058E-7A45-4E48-9B5A-A1A4F5C2551F}" srcOrd="1" destOrd="0" parTransId="{6252DBA1-E414-4E9B-9EE7-8E24B998C17D}" sibTransId="{C349717B-B323-4800-BEE2-066DA3811EA2}"/>
    <dgm:cxn modelId="{E4960D4F-8D54-47B7-8C22-B22A66D55A66}" srcId="{C66F0BC6-8E1F-4348-9EEF-DD6BA0989998}" destId="{894D1092-6E88-43A1-A28F-2E485031E0C9}" srcOrd="0" destOrd="0" parTransId="{CA7E1CCA-C3F0-4561-A64F-B425E4F5CBC9}" sibTransId="{A3A15D99-EE4F-43A4-80A0-1CF6E8349BDB}"/>
    <dgm:cxn modelId="{2AE9B5E6-38C5-443F-96F5-31E203EDB3DF}" srcId="{897666C9-60E1-43B7-9BEF-EFE0E4736413}" destId="{19361C59-9574-4515-9F6F-D68CCAF833F0}" srcOrd="2" destOrd="0" parTransId="{5E964218-5E37-48BB-80BC-11E6A73E6D79}" sibTransId="{B5CF8E70-E6C8-4930-8EC1-6BD374A7EA06}"/>
    <dgm:cxn modelId="{91BDB59C-741A-49DA-B906-98E36A18AD9B}" type="presOf" srcId="{C66F0BC6-8E1F-4348-9EEF-DD6BA0989998}" destId="{55F5CACF-638E-4A70-B4F7-F9AD00D2AFFC}" srcOrd="0" destOrd="0" presId="urn:microsoft.com/office/officeart/2005/8/layout/hChevron3"/>
    <dgm:cxn modelId="{C951B0D2-9B68-4CB4-AA50-CA1B5DE27477}" type="presOf" srcId="{19361C59-9574-4515-9F6F-D68CCAF833F0}" destId="{5759732F-ADE3-4905-A20D-25DCD2EBBA26}" srcOrd="0" destOrd="3" presId="urn:microsoft.com/office/officeart/2005/8/layout/hChevron3"/>
    <dgm:cxn modelId="{E8A0B61A-A86E-4A93-85EF-9DD991879AB5}" srcId="{C66F0BC6-8E1F-4348-9EEF-DD6BA0989998}" destId="{28821CE5-F045-406F-9E77-4CDB041F5DBA}" srcOrd="3" destOrd="0" parTransId="{EEFE2F5A-7F03-41D6-9A75-CA6EA7225710}" sibTransId="{CB31489B-B81D-4135-A9D3-0C2DDA833165}"/>
    <dgm:cxn modelId="{6AB4ED7E-4FF7-4FE8-BEB3-BFB835D96DBC}" srcId="{897666C9-60E1-43B7-9BEF-EFE0E4736413}" destId="{390516E3-B542-492D-8754-C0CCC360AB5C}" srcOrd="1" destOrd="0" parTransId="{A70CF85F-2710-4389-A897-50702F2DC85E}" sibTransId="{53B8BBF7-F155-4EFA-946C-4F6EB33597B0}"/>
    <dgm:cxn modelId="{D8D55057-8996-4A14-AEED-80F6DA1C0D7A}" type="presOf" srcId="{390516E3-B542-492D-8754-C0CCC360AB5C}" destId="{5759732F-ADE3-4905-A20D-25DCD2EBBA26}" srcOrd="0" destOrd="2" presId="urn:microsoft.com/office/officeart/2005/8/layout/hChevron3"/>
    <dgm:cxn modelId="{F3945260-36DA-4927-9542-C2C4606661F6}" type="presOf" srcId="{894D1092-6E88-43A1-A28F-2E485031E0C9}" destId="{55F5CACF-638E-4A70-B4F7-F9AD00D2AFFC}" srcOrd="0" destOrd="1" presId="urn:microsoft.com/office/officeart/2005/8/layout/hChevron3"/>
    <dgm:cxn modelId="{469F551D-E4E5-4102-BD35-4638946A30AF}" type="presParOf" srcId="{435923B6-11DC-4F1F-B662-6CB2DABBE75E}" destId="{33F1F51C-DEDB-4B97-95A9-0CE0BFE498A7}" srcOrd="0" destOrd="0" presId="urn:microsoft.com/office/officeart/2005/8/layout/hChevron3"/>
    <dgm:cxn modelId="{E9FFD5CF-CD0A-4A86-B3AC-FCFFD5F454DE}" type="presParOf" srcId="{435923B6-11DC-4F1F-B662-6CB2DABBE75E}" destId="{F0F169F6-54CC-410E-81E4-A07241A02C87}" srcOrd="1" destOrd="0" presId="urn:microsoft.com/office/officeart/2005/8/layout/hChevron3"/>
    <dgm:cxn modelId="{B89DEA16-1859-4FC7-B3EB-9ED8FC545CD2}" type="presParOf" srcId="{435923B6-11DC-4F1F-B662-6CB2DABBE75E}" destId="{5759732F-ADE3-4905-A20D-25DCD2EBBA26}" srcOrd="2" destOrd="0" presId="urn:microsoft.com/office/officeart/2005/8/layout/hChevron3"/>
    <dgm:cxn modelId="{4F3AF54B-45D8-4D9C-8372-91552F464AE3}" type="presParOf" srcId="{435923B6-11DC-4F1F-B662-6CB2DABBE75E}" destId="{4B6900C0-A240-4183-A537-D309329707BA}" srcOrd="3" destOrd="0" presId="urn:microsoft.com/office/officeart/2005/8/layout/hChevron3"/>
    <dgm:cxn modelId="{0B9D5716-ADC9-4BA4-879D-029E1BF88227}" type="presParOf" srcId="{435923B6-11DC-4F1F-B662-6CB2DABBE75E}" destId="{55F5CACF-638E-4A70-B4F7-F9AD00D2AFF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ADCE6-9346-43BC-825F-085B77BBC5C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A3F7C14-DDCB-4770-9934-9831DF4507E1}">
      <dgm:prSet phldrT="[文本]"/>
      <dgm:spPr/>
      <dgm:t>
        <a:bodyPr/>
        <a:lstStyle/>
        <a:p>
          <a:r>
            <a:rPr lang="zh-CN" altLang="en-US" dirty="0"/>
            <a:t>杨过</a:t>
          </a:r>
        </a:p>
      </dgm:t>
    </dgm:pt>
    <dgm:pt modelId="{F88EB247-A7B9-4107-BCDE-BDF7D598FFB3}" type="parTrans" cxnId="{CD03AA64-C1ED-4CC5-8710-D3F83A0451A8}">
      <dgm:prSet/>
      <dgm:spPr/>
      <dgm:t>
        <a:bodyPr/>
        <a:lstStyle/>
        <a:p>
          <a:endParaRPr lang="zh-CN" altLang="en-US"/>
        </a:p>
      </dgm:t>
    </dgm:pt>
    <dgm:pt modelId="{224CFB5D-B033-4665-9630-A5E15D6F0831}" type="sibTrans" cxnId="{CD03AA64-C1ED-4CC5-8710-D3F83A0451A8}">
      <dgm:prSet/>
      <dgm:spPr/>
      <dgm:t>
        <a:bodyPr/>
        <a:lstStyle/>
        <a:p>
          <a:endParaRPr lang="zh-CN" altLang="en-US"/>
        </a:p>
      </dgm:t>
    </dgm:pt>
    <dgm:pt modelId="{0DA0780E-6F02-4767-9025-9CEBBCB2422C}">
      <dgm:prSet phldrT="[文本]"/>
      <dgm:spPr/>
      <dgm:t>
        <a:bodyPr/>
        <a:lstStyle/>
        <a:p>
          <a:r>
            <a:rPr lang="zh-CN" altLang="en-US" dirty="0"/>
            <a:t>赵敏</a:t>
          </a:r>
        </a:p>
      </dgm:t>
    </dgm:pt>
    <dgm:pt modelId="{8719C95C-DD29-4FD6-8335-483C9BA78874}" type="parTrans" cxnId="{BB5CD724-9825-4D40-B02D-9401AC3123E8}">
      <dgm:prSet/>
      <dgm:spPr/>
      <dgm:t>
        <a:bodyPr/>
        <a:lstStyle/>
        <a:p>
          <a:endParaRPr lang="zh-CN" altLang="en-US"/>
        </a:p>
      </dgm:t>
    </dgm:pt>
    <dgm:pt modelId="{A26DBC87-1DBC-484C-9160-923345E29C15}" type="sibTrans" cxnId="{BB5CD724-9825-4D40-B02D-9401AC3123E8}">
      <dgm:prSet/>
      <dgm:spPr/>
      <dgm:t>
        <a:bodyPr/>
        <a:lstStyle/>
        <a:p>
          <a:endParaRPr lang="zh-CN" altLang="en-US"/>
        </a:p>
      </dgm:t>
    </dgm:pt>
    <dgm:pt modelId="{86ABA16B-37D6-4C11-8DBC-A8FE535233CC}">
      <dgm:prSet phldrT="[文本]"/>
      <dgm:spPr/>
      <dgm:t>
        <a:bodyPr/>
        <a:lstStyle/>
        <a:p>
          <a:r>
            <a:rPr lang="zh-CN" altLang="en-US" dirty="0"/>
            <a:t>周芷若</a:t>
          </a:r>
        </a:p>
      </dgm:t>
    </dgm:pt>
    <dgm:pt modelId="{3B7C2A7A-99C0-4630-8C73-22C54E47AC02}" type="parTrans" cxnId="{14A50BB2-64B1-40B6-A732-2FB9BF66E2A2}">
      <dgm:prSet/>
      <dgm:spPr/>
      <dgm:t>
        <a:bodyPr/>
        <a:lstStyle/>
        <a:p>
          <a:endParaRPr lang="zh-CN" altLang="en-US"/>
        </a:p>
      </dgm:t>
    </dgm:pt>
    <dgm:pt modelId="{DF421535-35BE-41E6-8DEC-F7E167613D42}" type="sibTrans" cxnId="{14A50BB2-64B1-40B6-A732-2FB9BF66E2A2}">
      <dgm:prSet/>
      <dgm:spPr/>
      <dgm:t>
        <a:bodyPr/>
        <a:lstStyle/>
        <a:p>
          <a:endParaRPr lang="zh-CN" altLang="en-US"/>
        </a:p>
      </dgm:t>
    </dgm:pt>
    <dgm:pt modelId="{E0DAE091-99ED-417F-85D3-4ACB89DB7343}">
      <dgm:prSet phldrT="[文本]"/>
      <dgm:spPr/>
      <dgm:t>
        <a:bodyPr/>
        <a:lstStyle/>
        <a:p>
          <a:r>
            <a:rPr lang="zh-CN" altLang="en-US" dirty="0"/>
            <a:t>郭靖</a:t>
          </a:r>
        </a:p>
      </dgm:t>
    </dgm:pt>
    <dgm:pt modelId="{A04B5F2F-79F0-4185-AC15-5FC0DE1D9D16}" type="parTrans" cxnId="{9BB8C62F-6437-4762-B91E-E2CF29DF8B64}">
      <dgm:prSet/>
      <dgm:spPr/>
      <dgm:t>
        <a:bodyPr/>
        <a:lstStyle/>
        <a:p>
          <a:endParaRPr lang="zh-CN" altLang="en-US"/>
        </a:p>
      </dgm:t>
    </dgm:pt>
    <dgm:pt modelId="{20A2E985-26D5-40E3-AEFD-D0CC2BDD9373}" type="sibTrans" cxnId="{9BB8C62F-6437-4762-B91E-E2CF29DF8B64}">
      <dgm:prSet/>
      <dgm:spPr/>
      <dgm:t>
        <a:bodyPr/>
        <a:lstStyle/>
        <a:p>
          <a:endParaRPr lang="zh-CN" altLang="en-US"/>
        </a:p>
      </dgm:t>
    </dgm:pt>
    <dgm:pt modelId="{BB7F8823-6C32-4FD6-AE99-79377DDF8327}">
      <dgm:prSet phldrT="[文本]"/>
      <dgm:spPr/>
      <dgm:t>
        <a:bodyPr/>
        <a:lstStyle/>
        <a:p>
          <a:r>
            <a:rPr lang="zh-CN" altLang="en-US" dirty="0"/>
            <a:t>黄蓉</a:t>
          </a:r>
        </a:p>
      </dgm:t>
    </dgm:pt>
    <dgm:pt modelId="{34EB7A20-C1D2-4040-976F-4C6D24A913ED}" type="parTrans" cxnId="{C8A3EBB1-77F5-472A-A437-42AD4049E70A}">
      <dgm:prSet/>
      <dgm:spPr/>
      <dgm:t>
        <a:bodyPr/>
        <a:lstStyle/>
        <a:p>
          <a:endParaRPr lang="zh-CN" altLang="en-US"/>
        </a:p>
      </dgm:t>
    </dgm:pt>
    <dgm:pt modelId="{CEA91AAC-2778-4BED-BC91-A47AB49F3575}" type="sibTrans" cxnId="{C8A3EBB1-77F5-472A-A437-42AD4049E70A}">
      <dgm:prSet/>
      <dgm:spPr/>
      <dgm:t>
        <a:bodyPr/>
        <a:lstStyle/>
        <a:p>
          <a:endParaRPr lang="zh-CN" altLang="en-US"/>
        </a:p>
      </dgm:t>
    </dgm:pt>
    <dgm:pt modelId="{9FEBB0C7-5BE3-4705-B9C8-7339C8E442D6}">
      <dgm:prSet phldrT="[文本]"/>
      <dgm:spPr/>
      <dgm:t>
        <a:bodyPr/>
        <a:lstStyle/>
        <a:p>
          <a:r>
            <a:rPr lang="zh-CN" altLang="en-US" dirty="0"/>
            <a:t>小昭</a:t>
          </a:r>
        </a:p>
      </dgm:t>
    </dgm:pt>
    <dgm:pt modelId="{C58E6B41-15B5-40EB-9EF4-22510F1B7C51}" type="parTrans" cxnId="{283657FC-F75F-41FF-B38C-8909C6A12BFF}">
      <dgm:prSet/>
      <dgm:spPr/>
      <dgm:t>
        <a:bodyPr/>
        <a:lstStyle/>
        <a:p>
          <a:endParaRPr lang="zh-CN" altLang="en-US"/>
        </a:p>
      </dgm:t>
    </dgm:pt>
    <dgm:pt modelId="{970D958E-B499-4404-AA7B-DD70E6EAEC57}" type="sibTrans" cxnId="{283657FC-F75F-41FF-B38C-8909C6A12BFF}">
      <dgm:prSet/>
      <dgm:spPr/>
      <dgm:t>
        <a:bodyPr/>
        <a:lstStyle/>
        <a:p>
          <a:endParaRPr lang="zh-CN" altLang="en-US"/>
        </a:p>
      </dgm:t>
    </dgm:pt>
    <dgm:pt modelId="{08F69C69-F035-47C3-AB00-18FFF0C0D2C6}">
      <dgm:prSet phldrT="[文本]"/>
      <dgm:spPr/>
      <dgm:t>
        <a:bodyPr/>
        <a:lstStyle/>
        <a:p>
          <a:r>
            <a:rPr lang="zh-CN" altLang="en-US" dirty="0"/>
            <a:t>殷离</a:t>
          </a:r>
        </a:p>
      </dgm:t>
    </dgm:pt>
    <dgm:pt modelId="{4A4D5B4E-CA3C-46FD-B1E2-520F638BD6E3}" type="parTrans" cxnId="{3EA19701-3AA4-42D2-A70B-20A704D456FF}">
      <dgm:prSet/>
      <dgm:spPr/>
      <dgm:t>
        <a:bodyPr/>
        <a:lstStyle/>
        <a:p>
          <a:endParaRPr lang="zh-CN" altLang="en-US"/>
        </a:p>
      </dgm:t>
    </dgm:pt>
    <dgm:pt modelId="{64F397AF-3732-41DF-815E-584F275A05D5}" type="sibTrans" cxnId="{3EA19701-3AA4-42D2-A70B-20A704D456FF}">
      <dgm:prSet/>
      <dgm:spPr/>
      <dgm:t>
        <a:bodyPr/>
        <a:lstStyle/>
        <a:p>
          <a:endParaRPr lang="zh-CN" altLang="en-US"/>
        </a:p>
      </dgm:t>
    </dgm:pt>
    <dgm:pt modelId="{87B20A01-43AC-47F5-AE49-FC0A861A4D96}">
      <dgm:prSet phldrT="[文本]"/>
      <dgm:spPr/>
      <dgm:t>
        <a:bodyPr/>
        <a:lstStyle/>
        <a:p>
          <a:r>
            <a:rPr lang="zh-CN" altLang="en-US" dirty="0"/>
            <a:t>华筝</a:t>
          </a:r>
        </a:p>
      </dgm:t>
    </dgm:pt>
    <dgm:pt modelId="{846B1ED3-7DC0-41AC-B108-AD705AA12CEC}" type="parTrans" cxnId="{68F97D6E-31B9-44FD-9DE7-4D396FAC2D22}">
      <dgm:prSet/>
      <dgm:spPr/>
      <dgm:t>
        <a:bodyPr/>
        <a:lstStyle/>
        <a:p>
          <a:endParaRPr lang="zh-CN" altLang="en-US"/>
        </a:p>
      </dgm:t>
    </dgm:pt>
    <dgm:pt modelId="{A1A14B98-00E8-4A58-AE3E-8F461F84AAF4}" type="sibTrans" cxnId="{68F97D6E-31B9-44FD-9DE7-4D396FAC2D22}">
      <dgm:prSet/>
      <dgm:spPr/>
      <dgm:t>
        <a:bodyPr/>
        <a:lstStyle/>
        <a:p>
          <a:endParaRPr lang="zh-CN" altLang="en-US"/>
        </a:p>
      </dgm:t>
    </dgm:pt>
    <dgm:pt modelId="{079D5D72-3722-4E35-993C-2866B9402C34}">
      <dgm:prSet phldrT="[文本]"/>
      <dgm:spPr/>
      <dgm:t>
        <a:bodyPr/>
        <a:lstStyle/>
        <a:p>
          <a:r>
            <a:rPr lang="zh-CN" altLang="en-US" dirty="0"/>
            <a:t>小龙女</a:t>
          </a:r>
        </a:p>
      </dgm:t>
    </dgm:pt>
    <dgm:pt modelId="{7D8ADAF7-DCE4-4B10-8C45-DA8717B12760}" type="parTrans" cxnId="{F7C11503-7E96-4F8D-858A-EA5C4BA5CAC8}">
      <dgm:prSet/>
      <dgm:spPr/>
      <dgm:t>
        <a:bodyPr/>
        <a:lstStyle/>
        <a:p>
          <a:endParaRPr lang="zh-CN" altLang="en-US"/>
        </a:p>
      </dgm:t>
    </dgm:pt>
    <dgm:pt modelId="{E5A6860D-824B-47B7-8FF5-93DDD61F3D69}" type="sibTrans" cxnId="{F7C11503-7E96-4F8D-858A-EA5C4BA5CAC8}">
      <dgm:prSet/>
      <dgm:spPr/>
      <dgm:t>
        <a:bodyPr/>
        <a:lstStyle/>
        <a:p>
          <a:endParaRPr lang="zh-CN" altLang="en-US"/>
        </a:p>
      </dgm:t>
    </dgm:pt>
    <dgm:pt modelId="{FC42E7CE-F0FB-42E8-BFF5-618596BFD78C}">
      <dgm:prSet phldrT="[文本]"/>
      <dgm:spPr/>
      <dgm:t>
        <a:bodyPr/>
        <a:lstStyle/>
        <a:p>
          <a:r>
            <a:rPr lang="zh-CN" altLang="en-US" dirty="0"/>
            <a:t>郭襄</a:t>
          </a:r>
        </a:p>
      </dgm:t>
    </dgm:pt>
    <dgm:pt modelId="{88FC08FD-E4C6-4706-85F9-80C5FC953949}" type="parTrans" cxnId="{BC05E5EA-F55C-4404-B4EA-89D41284C347}">
      <dgm:prSet/>
      <dgm:spPr/>
      <dgm:t>
        <a:bodyPr/>
        <a:lstStyle/>
        <a:p>
          <a:endParaRPr lang="zh-CN" altLang="en-US"/>
        </a:p>
      </dgm:t>
    </dgm:pt>
    <dgm:pt modelId="{D3722861-5868-454A-8F3A-6AB9621F3252}" type="sibTrans" cxnId="{BC05E5EA-F55C-4404-B4EA-89D41284C347}">
      <dgm:prSet/>
      <dgm:spPr/>
      <dgm:t>
        <a:bodyPr/>
        <a:lstStyle/>
        <a:p>
          <a:endParaRPr lang="zh-CN" altLang="en-US"/>
        </a:p>
      </dgm:t>
    </dgm:pt>
    <dgm:pt modelId="{719CDC6E-E3A1-41FB-974B-3D96C5B0A303}">
      <dgm:prSet phldrT="[文本]"/>
      <dgm:spPr/>
      <dgm:t>
        <a:bodyPr/>
        <a:lstStyle/>
        <a:p>
          <a:r>
            <a:rPr lang="zh-CN" altLang="en-US" dirty="0"/>
            <a:t>陆无双</a:t>
          </a:r>
        </a:p>
      </dgm:t>
    </dgm:pt>
    <dgm:pt modelId="{4E2EB69C-49BF-4900-AB6E-949B8CBC589F}" type="parTrans" cxnId="{27F17347-D1BE-4F2F-813E-346D69BB906A}">
      <dgm:prSet/>
      <dgm:spPr/>
      <dgm:t>
        <a:bodyPr/>
        <a:lstStyle/>
        <a:p>
          <a:endParaRPr lang="zh-CN" altLang="en-US"/>
        </a:p>
      </dgm:t>
    </dgm:pt>
    <dgm:pt modelId="{9ECA589D-8859-498F-BF7E-36D07DEB4D25}" type="sibTrans" cxnId="{27F17347-D1BE-4F2F-813E-346D69BB906A}">
      <dgm:prSet/>
      <dgm:spPr/>
      <dgm:t>
        <a:bodyPr/>
        <a:lstStyle/>
        <a:p>
          <a:endParaRPr lang="zh-CN" altLang="en-US"/>
        </a:p>
      </dgm:t>
    </dgm:pt>
    <dgm:pt modelId="{DB329D77-BEB6-4D6B-BE90-0F5EA1CD07E6}">
      <dgm:prSet phldrT="[文本]"/>
      <dgm:spPr/>
      <dgm:t>
        <a:bodyPr/>
        <a:lstStyle/>
        <a:p>
          <a:r>
            <a:rPr lang="zh-CN" altLang="en-US" dirty="0"/>
            <a:t>程英</a:t>
          </a:r>
        </a:p>
      </dgm:t>
    </dgm:pt>
    <dgm:pt modelId="{974F94CC-244F-4AE2-9828-93732EA31378}" type="parTrans" cxnId="{48FA177C-B7FB-46EE-B0DD-66C25D5ABA56}">
      <dgm:prSet/>
      <dgm:spPr/>
      <dgm:t>
        <a:bodyPr/>
        <a:lstStyle/>
        <a:p>
          <a:endParaRPr lang="zh-CN" altLang="en-US"/>
        </a:p>
      </dgm:t>
    </dgm:pt>
    <dgm:pt modelId="{6DA219A8-BFA5-42BF-A7D1-7345C96875BB}" type="sibTrans" cxnId="{48FA177C-B7FB-46EE-B0DD-66C25D5ABA56}">
      <dgm:prSet/>
      <dgm:spPr/>
      <dgm:t>
        <a:bodyPr/>
        <a:lstStyle/>
        <a:p>
          <a:endParaRPr lang="zh-CN" altLang="en-US"/>
        </a:p>
      </dgm:t>
    </dgm:pt>
    <dgm:pt modelId="{4164E0A3-976A-4DFE-AB6A-A1F108315D4C}">
      <dgm:prSet phldrT="[文本]"/>
      <dgm:spPr/>
      <dgm:t>
        <a:bodyPr/>
        <a:lstStyle/>
        <a:p>
          <a:r>
            <a:rPr lang="zh-CN" altLang="en-US" dirty="0"/>
            <a:t>公孙绿萼</a:t>
          </a:r>
        </a:p>
      </dgm:t>
    </dgm:pt>
    <dgm:pt modelId="{812CB6B2-31BF-4D13-AE8E-82C434212114}" type="parTrans" cxnId="{6E38AA63-CC2D-49A6-8C45-6AE5F3B38807}">
      <dgm:prSet/>
      <dgm:spPr/>
      <dgm:t>
        <a:bodyPr/>
        <a:lstStyle/>
        <a:p>
          <a:endParaRPr lang="zh-CN" altLang="en-US"/>
        </a:p>
      </dgm:t>
    </dgm:pt>
    <dgm:pt modelId="{5A3D59F0-BA89-4103-A236-CA1FAD2E17D1}" type="sibTrans" cxnId="{6E38AA63-CC2D-49A6-8C45-6AE5F3B38807}">
      <dgm:prSet/>
      <dgm:spPr/>
      <dgm:t>
        <a:bodyPr/>
        <a:lstStyle/>
        <a:p>
          <a:endParaRPr lang="zh-CN" altLang="en-US"/>
        </a:p>
      </dgm:t>
    </dgm:pt>
    <dgm:pt modelId="{FC8AFBE4-373B-4961-A551-FB323B049745}">
      <dgm:prSet phldrT="[文本]"/>
      <dgm:spPr/>
      <dgm:t>
        <a:bodyPr/>
        <a:lstStyle/>
        <a:p>
          <a:r>
            <a:rPr lang="zh-CN" altLang="en-US"/>
            <a:t>张</a:t>
          </a:r>
          <a:r>
            <a:rPr lang="zh-CN" altLang="en-US" dirty="0"/>
            <a:t>无忌</a:t>
          </a:r>
        </a:p>
      </dgm:t>
    </dgm:pt>
    <dgm:pt modelId="{E3197771-E52D-4487-A199-FEBC257E5608}" type="parTrans" cxnId="{8CEB2EDA-4BE7-4829-8C62-1089ADCE942D}">
      <dgm:prSet/>
      <dgm:spPr/>
      <dgm:t>
        <a:bodyPr/>
        <a:lstStyle/>
        <a:p>
          <a:endParaRPr lang="zh-CN" altLang="en-US"/>
        </a:p>
      </dgm:t>
    </dgm:pt>
    <dgm:pt modelId="{26AB4C6D-4E4A-4D4D-B86D-F8120E76C3DA}" type="sibTrans" cxnId="{8CEB2EDA-4BE7-4829-8C62-1089ADCE942D}">
      <dgm:prSet/>
      <dgm:spPr/>
      <dgm:t>
        <a:bodyPr/>
        <a:lstStyle/>
        <a:p>
          <a:endParaRPr lang="zh-CN" altLang="en-US"/>
        </a:p>
      </dgm:t>
    </dgm:pt>
    <dgm:pt modelId="{751D9A59-B420-4605-BB7D-9F860CDCD723}" type="pres">
      <dgm:prSet presAssocID="{D38ADCE6-9346-43BC-825F-085B77BBC5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77A538-AD38-4979-9632-113F2B582F63}" type="pres">
      <dgm:prSet presAssocID="{3A3F7C14-DDCB-4770-9934-9831DF4507E1}" presName="composite" presStyleCnt="0"/>
      <dgm:spPr/>
    </dgm:pt>
    <dgm:pt modelId="{BE994CF1-0C33-4621-8847-22F5F8D47B9D}" type="pres">
      <dgm:prSet presAssocID="{3A3F7C14-DDCB-4770-9934-9831DF4507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17B9B7-1DD6-470E-9E5A-563A465154B6}" type="pres">
      <dgm:prSet presAssocID="{3A3F7C14-DDCB-4770-9934-9831DF4507E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D7F01-EE5F-440E-ADFB-D47F48B40255}" type="pres">
      <dgm:prSet presAssocID="{224CFB5D-B033-4665-9630-A5E15D6F0831}" presName="space" presStyleCnt="0"/>
      <dgm:spPr/>
    </dgm:pt>
    <dgm:pt modelId="{FA034559-530A-4DC1-9995-6C7BE692761C}" type="pres">
      <dgm:prSet presAssocID="{FC8AFBE4-373B-4961-A551-FB323B049745}" presName="composite" presStyleCnt="0"/>
      <dgm:spPr/>
    </dgm:pt>
    <dgm:pt modelId="{5232ED5D-645E-4C4D-9C3F-1CAAA1FE6AD7}" type="pres">
      <dgm:prSet presAssocID="{FC8AFBE4-373B-4961-A551-FB323B04974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E4ED2-7B2B-4643-856A-7D629AB650FC}" type="pres">
      <dgm:prSet presAssocID="{FC8AFBE4-373B-4961-A551-FB323B04974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2F1CB6-71B2-4F79-99E2-DE0D8A177A69}" type="pres">
      <dgm:prSet presAssocID="{26AB4C6D-4E4A-4D4D-B86D-F8120E76C3DA}" presName="space" presStyleCnt="0"/>
      <dgm:spPr/>
    </dgm:pt>
    <dgm:pt modelId="{A9EECEE6-D5A4-4A84-8D65-D5F0E36A4092}" type="pres">
      <dgm:prSet presAssocID="{E0DAE091-99ED-417F-85D3-4ACB89DB7343}" presName="composite" presStyleCnt="0"/>
      <dgm:spPr/>
    </dgm:pt>
    <dgm:pt modelId="{7922869C-4A40-4AD6-BB48-0A7512E2DA8A}" type="pres">
      <dgm:prSet presAssocID="{E0DAE091-99ED-417F-85D3-4ACB89DB73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AC707-9E46-4E7E-8C1C-5EF8E35116DD}" type="pres">
      <dgm:prSet presAssocID="{E0DAE091-99ED-417F-85D3-4ACB89DB734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C31374-24FC-4743-B6CF-ED335832978F}" type="presOf" srcId="{079D5D72-3722-4E35-993C-2866B9402C34}" destId="{5817B9B7-1DD6-470E-9E5A-563A465154B6}" srcOrd="0" destOrd="0" presId="urn:microsoft.com/office/officeart/2005/8/layout/hList1"/>
    <dgm:cxn modelId="{80FE2C0E-9E7B-43CE-9DCA-B85284E3CEE6}" type="presOf" srcId="{86ABA16B-37D6-4C11-8DBC-A8FE535233CC}" destId="{755E4ED2-7B2B-4643-856A-7D629AB650FC}" srcOrd="0" destOrd="1" presId="urn:microsoft.com/office/officeart/2005/8/layout/hList1"/>
    <dgm:cxn modelId="{F7C11503-7E96-4F8D-858A-EA5C4BA5CAC8}" srcId="{3A3F7C14-DDCB-4770-9934-9831DF4507E1}" destId="{079D5D72-3722-4E35-993C-2866B9402C34}" srcOrd="0" destOrd="0" parTransId="{7D8ADAF7-DCE4-4B10-8C45-DA8717B12760}" sibTransId="{E5A6860D-824B-47B7-8FF5-93DDD61F3D69}"/>
    <dgm:cxn modelId="{DDB29DD6-0989-4515-83E2-407295359B52}" type="presOf" srcId="{BB7F8823-6C32-4FD6-AE99-79377DDF8327}" destId="{698AC707-9E46-4E7E-8C1C-5EF8E35116DD}" srcOrd="0" destOrd="0" presId="urn:microsoft.com/office/officeart/2005/8/layout/hList1"/>
    <dgm:cxn modelId="{1C3CA28D-4B41-4CD1-A368-68E57387A10B}" type="presOf" srcId="{719CDC6E-E3A1-41FB-974B-3D96C5B0A303}" destId="{5817B9B7-1DD6-470E-9E5A-563A465154B6}" srcOrd="0" destOrd="2" presId="urn:microsoft.com/office/officeart/2005/8/layout/hList1"/>
    <dgm:cxn modelId="{C8A3EBB1-77F5-472A-A437-42AD4049E70A}" srcId="{E0DAE091-99ED-417F-85D3-4ACB89DB7343}" destId="{BB7F8823-6C32-4FD6-AE99-79377DDF8327}" srcOrd="0" destOrd="0" parTransId="{34EB7A20-C1D2-4040-976F-4C6D24A913ED}" sibTransId="{CEA91AAC-2778-4BED-BC91-A47AB49F3575}"/>
    <dgm:cxn modelId="{BFC38AAA-6EEF-44AA-ACC5-7993B1F2CAC9}" type="presOf" srcId="{4164E0A3-976A-4DFE-AB6A-A1F108315D4C}" destId="{5817B9B7-1DD6-470E-9E5A-563A465154B6}" srcOrd="0" destOrd="4" presId="urn:microsoft.com/office/officeart/2005/8/layout/hList1"/>
    <dgm:cxn modelId="{6E38AA63-CC2D-49A6-8C45-6AE5F3B38807}" srcId="{3A3F7C14-DDCB-4770-9934-9831DF4507E1}" destId="{4164E0A3-976A-4DFE-AB6A-A1F108315D4C}" srcOrd="4" destOrd="0" parTransId="{812CB6B2-31BF-4D13-AE8E-82C434212114}" sibTransId="{5A3D59F0-BA89-4103-A236-CA1FAD2E17D1}"/>
    <dgm:cxn modelId="{9BB8C62F-6437-4762-B91E-E2CF29DF8B64}" srcId="{D38ADCE6-9346-43BC-825F-085B77BBC5C9}" destId="{E0DAE091-99ED-417F-85D3-4ACB89DB7343}" srcOrd="2" destOrd="0" parTransId="{A04B5F2F-79F0-4185-AC15-5FC0DE1D9D16}" sibTransId="{20A2E985-26D5-40E3-AEFD-D0CC2BDD9373}"/>
    <dgm:cxn modelId="{14A50BB2-64B1-40B6-A732-2FB9BF66E2A2}" srcId="{FC8AFBE4-373B-4961-A551-FB323B049745}" destId="{86ABA16B-37D6-4C11-8DBC-A8FE535233CC}" srcOrd="1" destOrd="0" parTransId="{3B7C2A7A-99C0-4630-8C73-22C54E47AC02}" sibTransId="{DF421535-35BE-41E6-8DEC-F7E167613D42}"/>
    <dgm:cxn modelId="{BC05E5EA-F55C-4404-B4EA-89D41284C347}" srcId="{3A3F7C14-DDCB-4770-9934-9831DF4507E1}" destId="{FC42E7CE-F0FB-42E8-BFF5-618596BFD78C}" srcOrd="1" destOrd="0" parTransId="{88FC08FD-E4C6-4706-85F9-80C5FC953949}" sibTransId="{D3722861-5868-454A-8F3A-6AB9621F3252}"/>
    <dgm:cxn modelId="{7A46CE84-9DB6-41A3-B366-DACA9058425E}" type="presOf" srcId="{0DA0780E-6F02-4767-9025-9CEBBCB2422C}" destId="{755E4ED2-7B2B-4643-856A-7D629AB650FC}" srcOrd="0" destOrd="0" presId="urn:microsoft.com/office/officeart/2005/8/layout/hList1"/>
    <dgm:cxn modelId="{283657FC-F75F-41FF-B38C-8909C6A12BFF}" srcId="{FC8AFBE4-373B-4961-A551-FB323B049745}" destId="{9FEBB0C7-5BE3-4705-B9C8-7339C8E442D6}" srcOrd="2" destOrd="0" parTransId="{C58E6B41-15B5-40EB-9EF4-22510F1B7C51}" sibTransId="{970D958E-B499-4404-AA7B-DD70E6EAEC57}"/>
    <dgm:cxn modelId="{E956B385-DC3D-4F2F-BF83-42EE54924D70}" type="presOf" srcId="{87B20A01-43AC-47F5-AE49-FC0A861A4D96}" destId="{698AC707-9E46-4E7E-8C1C-5EF8E35116DD}" srcOrd="0" destOrd="1" presId="urn:microsoft.com/office/officeart/2005/8/layout/hList1"/>
    <dgm:cxn modelId="{3EA19701-3AA4-42D2-A70B-20A704D456FF}" srcId="{FC8AFBE4-373B-4961-A551-FB323B049745}" destId="{08F69C69-F035-47C3-AB00-18FFF0C0D2C6}" srcOrd="3" destOrd="0" parTransId="{4A4D5B4E-CA3C-46FD-B1E2-520F638BD6E3}" sibTransId="{64F397AF-3732-41DF-815E-584F275A05D5}"/>
    <dgm:cxn modelId="{27F17347-D1BE-4F2F-813E-346D69BB906A}" srcId="{3A3F7C14-DDCB-4770-9934-9831DF4507E1}" destId="{719CDC6E-E3A1-41FB-974B-3D96C5B0A303}" srcOrd="2" destOrd="0" parTransId="{4E2EB69C-49BF-4900-AB6E-949B8CBC589F}" sibTransId="{9ECA589D-8859-498F-BF7E-36D07DEB4D25}"/>
    <dgm:cxn modelId="{1C8EFEBA-63F3-4C8A-931A-3A50F1CB6034}" type="presOf" srcId="{08F69C69-F035-47C3-AB00-18FFF0C0D2C6}" destId="{755E4ED2-7B2B-4643-856A-7D629AB650FC}" srcOrd="0" destOrd="3" presId="urn:microsoft.com/office/officeart/2005/8/layout/hList1"/>
    <dgm:cxn modelId="{CD03AA64-C1ED-4CC5-8710-D3F83A0451A8}" srcId="{D38ADCE6-9346-43BC-825F-085B77BBC5C9}" destId="{3A3F7C14-DDCB-4770-9934-9831DF4507E1}" srcOrd="0" destOrd="0" parTransId="{F88EB247-A7B9-4107-BCDE-BDF7D598FFB3}" sibTransId="{224CFB5D-B033-4665-9630-A5E15D6F0831}"/>
    <dgm:cxn modelId="{68F97D6E-31B9-44FD-9DE7-4D396FAC2D22}" srcId="{E0DAE091-99ED-417F-85D3-4ACB89DB7343}" destId="{87B20A01-43AC-47F5-AE49-FC0A861A4D96}" srcOrd="1" destOrd="0" parTransId="{846B1ED3-7DC0-41AC-B108-AD705AA12CEC}" sibTransId="{A1A14B98-00E8-4A58-AE3E-8F461F84AAF4}"/>
    <dgm:cxn modelId="{BB5CD724-9825-4D40-B02D-9401AC3123E8}" srcId="{FC8AFBE4-373B-4961-A551-FB323B049745}" destId="{0DA0780E-6F02-4767-9025-9CEBBCB2422C}" srcOrd="0" destOrd="0" parTransId="{8719C95C-DD29-4FD6-8335-483C9BA78874}" sibTransId="{A26DBC87-1DBC-484C-9160-923345E29C15}"/>
    <dgm:cxn modelId="{DAFE0F36-FCE6-4450-A817-40B2110E68CD}" type="presOf" srcId="{9FEBB0C7-5BE3-4705-B9C8-7339C8E442D6}" destId="{755E4ED2-7B2B-4643-856A-7D629AB650FC}" srcOrd="0" destOrd="2" presId="urn:microsoft.com/office/officeart/2005/8/layout/hList1"/>
    <dgm:cxn modelId="{F3E006B8-D484-4964-A7AF-CCDF253EF3AF}" type="presOf" srcId="{D38ADCE6-9346-43BC-825F-085B77BBC5C9}" destId="{751D9A59-B420-4605-BB7D-9F860CDCD723}" srcOrd="0" destOrd="0" presId="urn:microsoft.com/office/officeart/2005/8/layout/hList1"/>
    <dgm:cxn modelId="{3D435779-437E-4E10-ABA8-40BCBD8142B0}" type="presOf" srcId="{FC42E7CE-F0FB-42E8-BFF5-618596BFD78C}" destId="{5817B9B7-1DD6-470E-9E5A-563A465154B6}" srcOrd="0" destOrd="1" presId="urn:microsoft.com/office/officeart/2005/8/layout/hList1"/>
    <dgm:cxn modelId="{48FA177C-B7FB-46EE-B0DD-66C25D5ABA56}" srcId="{3A3F7C14-DDCB-4770-9934-9831DF4507E1}" destId="{DB329D77-BEB6-4D6B-BE90-0F5EA1CD07E6}" srcOrd="3" destOrd="0" parTransId="{974F94CC-244F-4AE2-9828-93732EA31378}" sibTransId="{6DA219A8-BFA5-42BF-A7D1-7345C96875BB}"/>
    <dgm:cxn modelId="{E90349DD-C038-4826-9AF0-65ECFD70C72F}" type="presOf" srcId="{DB329D77-BEB6-4D6B-BE90-0F5EA1CD07E6}" destId="{5817B9B7-1DD6-470E-9E5A-563A465154B6}" srcOrd="0" destOrd="3" presId="urn:microsoft.com/office/officeart/2005/8/layout/hList1"/>
    <dgm:cxn modelId="{8CEB2EDA-4BE7-4829-8C62-1089ADCE942D}" srcId="{D38ADCE6-9346-43BC-825F-085B77BBC5C9}" destId="{FC8AFBE4-373B-4961-A551-FB323B049745}" srcOrd="1" destOrd="0" parTransId="{E3197771-E52D-4487-A199-FEBC257E5608}" sibTransId="{26AB4C6D-4E4A-4D4D-B86D-F8120E76C3DA}"/>
    <dgm:cxn modelId="{3D7575CC-32F9-4F29-9F56-3840DFAFC34D}" type="presOf" srcId="{FC8AFBE4-373B-4961-A551-FB323B049745}" destId="{5232ED5D-645E-4C4D-9C3F-1CAAA1FE6AD7}" srcOrd="0" destOrd="0" presId="urn:microsoft.com/office/officeart/2005/8/layout/hList1"/>
    <dgm:cxn modelId="{FC78BD10-55C1-4D38-AEE9-28DAAE49344E}" type="presOf" srcId="{3A3F7C14-DDCB-4770-9934-9831DF4507E1}" destId="{BE994CF1-0C33-4621-8847-22F5F8D47B9D}" srcOrd="0" destOrd="0" presId="urn:microsoft.com/office/officeart/2005/8/layout/hList1"/>
    <dgm:cxn modelId="{AE04DE38-16C2-4648-BFA6-11AA5D85B8A6}" type="presOf" srcId="{E0DAE091-99ED-417F-85D3-4ACB89DB7343}" destId="{7922869C-4A40-4AD6-BB48-0A7512E2DA8A}" srcOrd="0" destOrd="0" presId="urn:microsoft.com/office/officeart/2005/8/layout/hList1"/>
    <dgm:cxn modelId="{DC949C41-873F-4436-86F2-01521ECC7656}" type="presParOf" srcId="{751D9A59-B420-4605-BB7D-9F860CDCD723}" destId="{0A77A538-AD38-4979-9632-113F2B582F63}" srcOrd="0" destOrd="0" presId="urn:microsoft.com/office/officeart/2005/8/layout/hList1"/>
    <dgm:cxn modelId="{6E32989A-0D35-4290-9B4B-A955002787FE}" type="presParOf" srcId="{0A77A538-AD38-4979-9632-113F2B582F63}" destId="{BE994CF1-0C33-4621-8847-22F5F8D47B9D}" srcOrd="0" destOrd="0" presId="urn:microsoft.com/office/officeart/2005/8/layout/hList1"/>
    <dgm:cxn modelId="{E966A681-2BA8-41CC-BF69-E72349FC3114}" type="presParOf" srcId="{0A77A538-AD38-4979-9632-113F2B582F63}" destId="{5817B9B7-1DD6-470E-9E5A-563A465154B6}" srcOrd="1" destOrd="0" presId="urn:microsoft.com/office/officeart/2005/8/layout/hList1"/>
    <dgm:cxn modelId="{5EB72DCD-56AC-49CD-8789-367D9CD9C068}" type="presParOf" srcId="{751D9A59-B420-4605-BB7D-9F860CDCD723}" destId="{F7CD7F01-EE5F-440E-ADFB-D47F48B40255}" srcOrd="1" destOrd="0" presId="urn:microsoft.com/office/officeart/2005/8/layout/hList1"/>
    <dgm:cxn modelId="{21C3DB54-5A7F-484D-B963-6D624F73A200}" type="presParOf" srcId="{751D9A59-B420-4605-BB7D-9F860CDCD723}" destId="{FA034559-530A-4DC1-9995-6C7BE692761C}" srcOrd="2" destOrd="0" presId="urn:microsoft.com/office/officeart/2005/8/layout/hList1"/>
    <dgm:cxn modelId="{AEF9F155-E92D-4B0E-973D-A6B4EDB63A92}" type="presParOf" srcId="{FA034559-530A-4DC1-9995-6C7BE692761C}" destId="{5232ED5D-645E-4C4D-9C3F-1CAAA1FE6AD7}" srcOrd="0" destOrd="0" presId="urn:microsoft.com/office/officeart/2005/8/layout/hList1"/>
    <dgm:cxn modelId="{0772C280-6C6F-4982-B5D7-B37D3EC75BC5}" type="presParOf" srcId="{FA034559-530A-4DC1-9995-6C7BE692761C}" destId="{755E4ED2-7B2B-4643-856A-7D629AB650FC}" srcOrd="1" destOrd="0" presId="urn:microsoft.com/office/officeart/2005/8/layout/hList1"/>
    <dgm:cxn modelId="{5731137B-E707-4FA5-9DA7-01CFF5AC66B6}" type="presParOf" srcId="{751D9A59-B420-4605-BB7D-9F860CDCD723}" destId="{EF2F1CB6-71B2-4F79-99E2-DE0D8A177A69}" srcOrd="3" destOrd="0" presId="urn:microsoft.com/office/officeart/2005/8/layout/hList1"/>
    <dgm:cxn modelId="{166AE8C4-B8C0-4969-A959-0C39366C23B7}" type="presParOf" srcId="{751D9A59-B420-4605-BB7D-9F860CDCD723}" destId="{A9EECEE6-D5A4-4A84-8D65-D5F0E36A4092}" srcOrd="4" destOrd="0" presId="urn:microsoft.com/office/officeart/2005/8/layout/hList1"/>
    <dgm:cxn modelId="{D29802B8-5D0E-4B40-82CA-40748CFF40FA}" type="presParOf" srcId="{A9EECEE6-D5A4-4A84-8D65-D5F0E36A4092}" destId="{7922869C-4A40-4AD6-BB48-0A7512E2DA8A}" srcOrd="0" destOrd="0" presId="urn:microsoft.com/office/officeart/2005/8/layout/hList1"/>
    <dgm:cxn modelId="{6131E512-7175-402E-BEBE-F038E3B5A4BA}" type="presParOf" srcId="{A9EECEE6-D5A4-4A84-8D65-D5F0E36A4092}" destId="{698AC707-9E46-4E7E-8C1C-5EF8E35116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8ADCE6-9346-43BC-825F-085B77BBC5C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A3F7C14-DDCB-4770-9934-9831DF4507E1}">
      <dgm:prSet phldrT="[文本]"/>
      <dgm:spPr/>
      <dgm:t>
        <a:bodyPr/>
        <a:lstStyle/>
        <a:p>
          <a:r>
            <a:rPr lang="zh-CN" altLang="en-US" dirty="0"/>
            <a:t>郭靖</a:t>
          </a:r>
        </a:p>
      </dgm:t>
    </dgm:pt>
    <dgm:pt modelId="{F88EB247-A7B9-4107-BCDE-BDF7D598FFB3}" type="parTrans" cxnId="{CD03AA64-C1ED-4CC5-8710-D3F83A0451A8}">
      <dgm:prSet/>
      <dgm:spPr/>
      <dgm:t>
        <a:bodyPr/>
        <a:lstStyle/>
        <a:p>
          <a:endParaRPr lang="zh-CN" altLang="en-US"/>
        </a:p>
      </dgm:t>
    </dgm:pt>
    <dgm:pt modelId="{224CFB5D-B033-4665-9630-A5E15D6F0831}" type="sibTrans" cxnId="{CD03AA64-C1ED-4CC5-8710-D3F83A0451A8}">
      <dgm:prSet/>
      <dgm:spPr/>
      <dgm:t>
        <a:bodyPr/>
        <a:lstStyle/>
        <a:p>
          <a:endParaRPr lang="zh-CN" altLang="en-US"/>
        </a:p>
      </dgm:t>
    </dgm:pt>
    <dgm:pt modelId="{0DA0780E-6F02-4767-9025-9CEBBCB2422C}">
      <dgm:prSet phldrT="[文本]"/>
      <dgm:spPr/>
      <dgm:t>
        <a:bodyPr/>
        <a:lstStyle/>
        <a:p>
          <a:r>
            <a:rPr lang="zh-CN" altLang="en-US" b="0" i="0" u="none" dirty="0"/>
            <a:t>湖北</a:t>
          </a:r>
          <a:endParaRPr lang="zh-CN" altLang="en-US" dirty="0"/>
        </a:p>
      </dgm:t>
    </dgm:pt>
    <dgm:pt modelId="{8719C95C-DD29-4FD6-8335-483C9BA78874}" type="parTrans" cxnId="{BB5CD724-9825-4D40-B02D-9401AC3123E8}">
      <dgm:prSet/>
      <dgm:spPr/>
      <dgm:t>
        <a:bodyPr/>
        <a:lstStyle/>
        <a:p>
          <a:endParaRPr lang="zh-CN" altLang="en-US"/>
        </a:p>
      </dgm:t>
    </dgm:pt>
    <dgm:pt modelId="{A26DBC87-1DBC-484C-9160-923345E29C15}" type="sibTrans" cxnId="{BB5CD724-9825-4D40-B02D-9401AC3123E8}">
      <dgm:prSet/>
      <dgm:spPr/>
      <dgm:t>
        <a:bodyPr/>
        <a:lstStyle/>
        <a:p>
          <a:endParaRPr lang="zh-CN" altLang="en-US"/>
        </a:p>
      </dgm:t>
    </dgm:pt>
    <dgm:pt modelId="{079D5D72-3722-4E35-993C-2866B9402C34}">
      <dgm:prSet phldrT="[文本]"/>
      <dgm:spPr/>
      <dgm:t>
        <a:bodyPr/>
        <a:lstStyle/>
        <a:p>
          <a:r>
            <a:rPr lang="zh-CN" altLang="en-US" b="0" i="0" u="none" dirty="0"/>
            <a:t>江苏</a:t>
          </a:r>
          <a:endParaRPr lang="zh-CN" altLang="en-US" dirty="0"/>
        </a:p>
      </dgm:t>
    </dgm:pt>
    <dgm:pt modelId="{7D8ADAF7-DCE4-4B10-8C45-DA8717B12760}" type="parTrans" cxnId="{F7C11503-7E96-4F8D-858A-EA5C4BA5CAC8}">
      <dgm:prSet/>
      <dgm:spPr/>
      <dgm:t>
        <a:bodyPr/>
        <a:lstStyle/>
        <a:p>
          <a:endParaRPr lang="zh-CN" altLang="en-US"/>
        </a:p>
      </dgm:t>
    </dgm:pt>
    <dgm:pt modelId="{E5A6860D-824B-47B7-8FF5-93DDD61F3D69}" type="sibTrans" cxnId="{F7C11503-7E96-4F8D-858A-EA5C4BA5CAC8}">
      <dgm:prSet/>
      <dgm:spPr/>
      <dgm:t>
        <a:bodyPr/>
        <a:lstStyle/>
        <a:p>
          <a:endParaRPr lang="zh-CN" altLang="en-US"/>
        </a:p>
      </dgm:t>
    </dgm:pt>
    <dgm:pt modelId="{FC8AFBE4-373B-4961-A551-FB323B049745}">
      <dgm:prSet phldrT="[文本]"/>
      <dgm:spPr/>
      <dgm:t>
        <a:bodyPr/>
        <a:lstStyle/>
        <a:p>
          <a:r>
            <a:rPr lang="zh-CN" altLang="en-US"/>
            <a:t>张</a:t>
          </a:r>
          <a:r>
            <a:rPr lang="zh-CN" altLang="en-US" dirty="0"/>
            <a:t>无忌</a:t>
          </a:r>
        </a:p>
      </dgm:t>
    </dgm:pt>
    <dgm:pt modelId="{E3197771-E52D-4487-A199-FEBC257E5608}" type="parTrans" cxnId="{8CEB2EDA-4BE7-4829-8C62-1089ADCE942D}">
      <dgm:prSet/>
      <dgm:spPr/>
      <dgm:t>
        <a:bodyPr/>
        <a:lstStyle/>
        <a:p>
          <a:endParaRPr lang="zh-CN" altLang="en-US"/>
        </a:p>
      </dgm:t>
    </dgm:pt>
    <dgm:pt modelId="{26AB4C6D-4E4A-4D4D-B86D-F8120E76C3DA}" type="sibTrans" cxnId="{8CEB2EDA-4BE7-4829-8C62-1089ADCE942D}">
      <dgm:prSet/>
      <dgm:spPr/>
      <dgm:t>
        <a:bodyPr/>
        <a:lstStyle/>
        <a:p>
          <a:endParaRPr lang="zh-CN" altLang="en-US"/>
        </a:p>
      </dgm:t>
    </dgm:pt>
    <dgm:pt modelId="{0B65FD7F-870F-4F47-88B0-F5F4BD1D61D0}">
      <dgm:prSet/>
      <dgm:spPr/>
      <dgm:t>
        <a:bodyPr/>
        <a:lstStyle/>
        <a:p>
          <a:r>
            <a:rPr lang="zh-CN" altLang="en-US" b="0" i="0" u="none"/>
            <a:t>浙江</a:t>
          </a:r>
          <a:endParaRPr lang="zh-CN" altLang="en-US"/>
        </a:p>
      </dgm:t>
    </dgm:pt>
    <dgm:pt modelId="{E8BD644D-0D73-4030-8874-6FADC69CCF62}" type="parTrans" cxnId="{0F6C3FFE-9940-4FA1-BACE-DC8F6AF4931B}">
      <dgm:prSet/>
      <dgm:spPr/>
      <dgm:t>
        <a:bodyPr/>
        <a:lstStyle/>
        <a:p>
          <a:endParaRPr lang="zh-CN" altLang="en-US"/>
        </a:p>
      </dgm:t>
    </dgm:pt>
    <dgm:pt modelId="{5487C016-F8F3-4147-A1D3-64F730525F38}" type="sibTrans" cxnId="{0F6C3FFE-9940-4FA1-BACE-DC8F6AF4931B}">
      <dgm:prSet/>
      <dgm:spPr/>
      <dgm:t>
        <a:bodyPr/>
        <a:lstStyle/>
        <a:p>
          <a:endParaRPr lang="zh-CN" altLang="en-US"/>
        </a:p>
      </dgm:t>
    </dgm:pt>
    <dgm:pt modelId="{C2E2F205-E2D1-4E21-ADE3-CA46FDC1CB2F}">
      <dgm:prSet/>
      <dgm:spPr/>
      <dgm:t>
        <a:bodyPr/>
        <a:lstStyle/>
        <a:p>
          <a:r>
            <a:rPr lang="zh-CN" altLang="en-US" b="0" i="0" u="none"/>
            <a:t>陕西</a:t>
          </a:r>
          <a:endParaRPr lang="zh-CN" altLang="en-US"/>
        </a:p>
      </dgm:t>
    </dgm:pt>
    <dgm:pt modelId="{C4F4A31E-49FB-4DE3-BDBF-F51574F5D177}" type="parTrans" cxnId="{1070EE32-CEAD-4ECA-B521-9BFCA53A75CF}">
      <dgm:prSet/>
      <dgm:spPr/>
      <dgm:t>
        <a:bodyPr/>
        <a:lstStyle/>
        <a:p>
          <a:endParaRPr lang="zh-CN" altLang="en-US"/>
        </a:p>
      </dgm:t>
    </dgm:pt>
    <dgm:pt modelId="{8D1800EA-037A-4D02-89E5-7BE715F566F5}" type="sibTrans" cxnId="{1070EE32-CEAD-4ECA-B521-9BFCA53A75CF}">
      <dgm:prSet/>
      <dgm:spPr/>
      <dgm:t>
        <a:bodyPr/>
        <a:lstStyle/>
        <a:p>
          <a:endParaRPr lang="zh-CN" altLang="en-US"/>
        </a:p>
      </dgm:t>
    </dgm:pt>
    <dgm:pt modelId="{6AD0E8E3-5050-40B9-ABD1-57AA14671267}">
      <dgm:prSet/>
      <dgm:spPr/>
      <dgm:t>
        <a:bodyPr/>
        <a:lstStyle/>
        <a:p>
          <a:r>
            <a:rPr lang="zh-CN" altLang="en-US" b="0" i="0" u="none"/>
            <a:t>湖北</a:t>
          </a:r>
          <a:endParaRPr lang="zh-CN" altLang="en-US"/>
        </a:p>
      </dgm:t>
    </dgm:pt>
    <dgm:pt modelId="{41F5268F-72E0-4CAF-9AB5-6BF03F42D9AD}" type="parTrans" cxnId="{C8563FFD-8771-4B58-BFF9-1F83F28878CF}">
      <dgm:prSet/>
      <dgm:spPr/>
      <dgm:t>
        <a:bodyPr/>
        <a:lstStyle/>
        <a:p>
          <a:endParaRPr lang="zh-CN" altLang="en-US"/>
        </a:p>
      </dgm:t>
    </dgm:pt>
    <dgm:pt modelId="{7A8CD5CC-623B-4F3B-88B8-A427D4F3648F}" type="sibTrans" cxnId="{C8563FFD-8771-4B58-BFF9-1F83F28878CF}">
      <dgm:prSet/>
      <dgm:spPr/>
      <dgm:t>
        <a:bodyPr/>
        <a:lstStyle/>
        <a:p>
          <a:endParaRPr lang="zh-CN" altLang="en-US"/>
        </a:p>
      </dgm:t>
    </dgm:pt>
    <dgm:pt modelId="{3EFE8E8B-C388-43C2-B66F-AAC41E6104B6}">
      <dgm:prSet/>
      <dgm:spPr/>
      <dgm:t>
        <a:bodyPr/>
        <a:lstStyle/>
        <a:p>
          <a:r>
            <a:rPr lang="zh-CN" altLang="en-US" b="0" i="0" u="none"/>
            <a:t>山西</a:t>
          </a:r>
          <a:endParaRPr lang="zh-CN" altLang="en-US"/>
        </a:p>
      </dgm:t>
    </dgm:pt>
    <dgm:pt modelId="{6862644E-6112-4525-A7D1-4768E1366652}" type="parTrans" cxnId="{FA083BCA-6B05-4A5A-86BF-D1438B3653A0}">
      <dgm:prSet/>
      <dgm:spPr/>
      <dgm:t>
        <a:bodyPr/>
        <a:lstStyle/>
        <a:p>
          <a:endParaRPr lang="zh-CN" altLang="en-US"/>
        </a:p>
      </dgm:t>
    </dgm:pt>
    <dgm:pt modelId="{CA37CA9A-8EC6-4826-87FC-42F2A0956CDE}" type="sibTrans" cxnId="{FA083BCA-6B05-4A5A-86BF-D1438B3653A0}">
      <dgm:prSet/>
      <dgm:spPr/>
      <dgm:t>
        <a:bodyPr/>
        <a:lstStyle/>
        <a:p>
          <a:endParaRPr lang="zh-CN" altLang="en-US"/>
        </a:p>
      </dgm:t>
    </dgm:pt>
    <dgm:pt modelId="{D18A9907-B53E-4A05-92EA-5956B0D036CD}">
      <dgm:prSet/>
      <dgm:spPr/>
      <dgm:t>
        <a:bodyPr/>
        <a:lstStyle/>
        <a:p>
          <a:r>
            <a:rPr lang="zh-CN" altLang="en-US" b="0" i="0" u="none" dirty="0"/>
            <a:t>安徽</a:t>
          </a:r>
          <a:endParaRPr lang="zh-CN" altLang="en-US" dirty="0"/>
        </a:p>
      </dgm:t>
    </dgm:pt>
    <dgm:pt modelId="{D2ACD962-D04C-405F-991F-575FB3F46811}" type="parTrans" cxnId="{968D940D-D96C-4716-B45C-2A8EDDAD7650}">
      <dgm:prSet/>
      <dgm:spPr/>
      <dgm:t>
        <a:bodyPr/>
        <a:lstStyle/>
        <a:p>
          <a:endParaRPr lang="zh-CN" altLang="en-US"/>
        </a:p>
      </dgm:t>
    </dgm:pt>
    <dgm:pt modelId="{7178AA5B-ADFF-4551-9CE6-91D8638DDA3B}" type="sibTrans" cxnId="{968D940D-D96C-4716-B45C-2A8EDDAD7650}">
      <dgm:prSet/>
      <dgm:spPr/>
      <dgm:t>
        <a:bodyPr/>
        <a:lstStyle/>
        <a:p>
          <a:endParaRPr lang="zh-CN" altLang="en-US"/>
        </a:p>
      </dgm:t>
    </dgm:pt>
    <dgm:pt modelId="{CDB395C1-28DE-4EA9-8D13-E39B8DAE0E3A}">
      <dgm:prSet/>
      <dgm:spPr/>
      <dgm:t>
        <a:bodyPr/>
        <a:lstStyle/>
        <a:p>
          <a:r>
            <a:rPr lang="zh-CN" altLang="en-US" b="0" i="0" u="none"/>
            <a:t>北京</a:t>
          </a:r>
          <a:endParaRPr lang="zh-CN" altLang="en-US"/>
        </a:p>
      </dgm:t>
    </dgm:pt>
    <dgm:pt modelId="{586B813F-7DCC-4A89-9213-94C6A8E393F7}" type="parTrans" cxnId="{B4BF3DA0-6050-4544-AB5A-002332224520}">
      <dgm:prSet/>
      <dgm:spPr/>
      <dgm:t>
        <a:bodyPr/>
        <a:lstStyle/>
        <a:p>
          <a:endParaRPr lang="zh-CN" altLang="en-US"/>
        </a:p>
      </dgm:t>
    </dgm:pt>
    <dgm:pt modelId="{A15FEB4E-312E-4456-8248-EE81EB5ED03E}" type="sibTrans" cxnId="{B4BF3DA0-6050-4544-AB5A-002332224520}">
      <dgm:prSet/>
      <dgm:spPr/>
      <dgm:t>
        <a:bodyPr/>
        <a:lstStyle/>
        <a:p>
          <a:endParaRPr lang="zh-CN" altLang="en-US"/>
        </a:p>
      </dgm:t>
    </dgm:pt>
    <dgm:pt modelId="{292A54BB-39A0-4B60-8178-DAFB0A8F671E}">
      <dgm:prSet/>
      <dgm:spPr/>
      <dgm:t>
        <a:bodyPr/>
        <a:lstStyle/>
        <a:p>
          <a:r>
            <a:rPr lang="zh-CN" altLang="en-US" b="0" i="0" u="none" dirty="0"/>
            <a:t>浙江</a:t>
          </a:r>
          <a:endParaRPr lang="zh-CN" altLang="en-US" dirty="0"/>
        </a:p>
      </dgm:t>
    </dgm:pt>
    <dgm:pt modelId="{D762C302-A8C2-4232-84BA-93BEF169492E}" type="parTrans" cxnId="{72F39D34-9D46-4B92-8753-05225076C24B}">
      <dgm:prSet/>
      <dgm:spPr/>
      <dgm:t>
        <a:bodyPr/>
        <a:lstStyle/>
        <a:p>
          <a:endParaRPr lang="zh-CN" altLang="en-US"/>
        </a:p>
      </dgm:t>
    </dgm:pt>
    <dgm:pt modelId="{6AD11C80-B440-4E6F-B0A2-A07AD66EF071}" type="sibTrans" cxnId="{72F39D34-9D46-4B92-8753-05225076C24B}">
      <dgm:prSet/>
      <dgm:spPr/>
      <dgm:t>
        <a:bodyPr/>
        <a:lstStyle/>
        <a:p>
          <a:endParaRPr lang="zh-CN" altLang="en-US"/>
        </a:p>
      </dgm:t>
    </dgm:pt>
    <dgm:pt modelId="{8949C0E2-24A8-4F55-8C15-3C7D84ADDABB}">
      <dgm:prSet phldrT="[文本]"/>
      <dgm:spPr/>
      <dgm:t>
        <a:bodyPr/>
        <a:lstStyle/>
        <a:p>
          <a:r>
            <a:rPr lang="zh-CN" altLang="en-US" b="0" i="0" u="none"/>
            <a:t>河南</a:t>
          </a:r>
          <a:endParaRPr lang="zh-CN" altLang="en-US" dirty="0"/>
        </a:p>
      </dgm:t>
    </dgm:pt>
    <dgm:pt modelId="{A7D4E108-1E02-4504-B2E6-9F837E52346A}" type="parTrans" cxnId="{110F261D-9E54-40EB-818F-E7044EF7B30B}">
      <dgm:prSet/>
      <dgm:spPr/>
      <dgm:t>
        <a:bodyPr/>
        <a:lstStyle/>
        <a:p>
          <a:endParaRPr lang="zh-CN" altLang="en-US"/>
        </a:p>
      </dgm:t>
    </dgm:pt>
    <dgm:pt modelId="{FF15A4E0-FE6D-4754-A3E7-2BF8454EA756}" type="sibTrans" cxnId="{110F261D-9E54-40EB-818F-E7044EF7B30B}">
      <dgm:prSet/>
      <dgm:spPr/>
      <dgm:t>
        <a:bodyPr/>
        <a:lstStyle/>
        <a:p>
          <a:endParaRPr lang="zh-CN" altLang="en-US"/>
        </a:p>
      </dgm:t>
    </dgm:pt>
    <dgm:pt modelId="{4396066A-E3BC-4BA6-801A-E1455EFAF8E5}">
      <dgm:prSet phldrT="[文本]"/>
      <dgm:spPr/>
      <dgm:t>
        <a:bodyPr/>
        <a:lstStyle/>
        <a:p>
          <a:r>
            <a:rPr lang="zh-CN" altLang="en-US" b="0" i="0" u="none" dirty="0"/>
            <a:t>内蒙古</a:t>
          </a:r>
          <a:endParaRPr lang="zh-CN" altLang="en-US" dirty="0"/>
        </a:p>
      </dgm:t>
    </dgm:pt>
    <dgm:pt modelId="{274638BE-2617-4DA8-AD4B-8EEBAD515D8D}" type="parTrans" cxnId="{2B09B058-F92C-44DB-BD34-7854103600D1}">
      <dgm:prSet/>
      <dgm:spPr/>
      <dgm:t>
        <a:bodyPr/>
        <a:lstStyle/>
        <a:p>
          <a:endParaRPr lang="zh-CN" altLang="en-US"/>
        </a:p>
      </dgm:t>
    </dgm:pt>
    <dgm:pt modelId="{BAE31CBD-8F28-4DCC-B11C-9FDD30983C63}" type="sibTrans" cxnId="{2B09B058-F92C-44DB-BD34-7854103600D1}">
      <dgm:prSet/>
      <dgm:spPr/>
      <dgm:t>
        <a:bodyPr/>
        <a:lstStyle/>
        <a:p>
          <a:endParaRPr lang="zh-CN" altLang="en-US"/>
        </a:p>
      </dgm:t>
    </dgm:pt>
    <dgm:pt modelId="{4A99CCE1-69C3-4975-81F1-DAED2E3FF10C}">
      <dgm:prSet phldrT="[文本]"/>
      <dgm:spPr/>
      <dgm:t>
        <a:bodyPr/>
        <a:lstStyle/>
        <a:p>
          <a:r>
            <a:rPr lang="zh-CN" altLang="en-US" b="0" i="0" u="none"/>
            <a:t>河北</a:t>
          </a:r>
          <a:endParaRPr lang="zh-CN" altLang="en-US"/>
        </a:p>
      </dgm:t>
    </dgm:pt>
    <dgm:pt modelId="{4DD941EC-05D9-437A-B23E-068692B01ADF}" type="parTrans" cxnId="{3F226097-F8D9-4DB6-9A21-97B4B607CC5B}">
      <dgm:prSet/>
      <dgm:spPr/>
      <dgm:t>
        <a:bodyPr/>
        <a:lstStyle/>
        <a:p>
          <a:endParaRPr lang="zh-CN" altLang="en-US"/>
        </a:p>
      </dgm:t>
    </dgm:pt>
    <dgm:pt modelId="{AA38B1FB-B4BB-4D46-AA09-57C30094AE9F}" type="sibTrans" cxnId="{3F226097-F8D9-4DB6-9A21-97B4B607CC5B}">
      <dgm:prSet/>
      <dgm:spPr/>
      <dgm:t>
        <a:bodyPr/>
        <a:lstStyle/>
        <a:p>
          <a:endParaRPr lang="zh-CN" altLang="en-US"/>
        </a:p>
      </dgm:t>
    </dgm:pt>
    <dgm:pt modelId="{CEAE2A14-9135-44A8-AA77-56ACEC007464}">
      <dgm:prSet phldrT="[文本]"/>
      <dgm:spPr/>
      <dgm:t>
        <a:bodyPr/>
        <a:lstStyle/>
        <a:p>
          <a:r>
            <a:rPr lang="zh-CN" altLang="en-US" b="0" i="0" u="none"/>
            <a:t>北京</a:t>
          </a:r>
          <a:endParaRPr lang="zh-CN" altLang="en-US"/>
        </a:p>
      </dgm:t>
    </dgm:pt>
    <dgm:pt modelId="{33FF7D2E-781E-412B-AEBE-05330E6267E5}" type="parTrans" cxnId="{45B332FE-F103-46FF-A659-FA83D8F4C22C}">
      <dgm:prSet/>
      <dgm:spPr/>
      <dgm:t>
        <a:bodyPr/>
        <a:lstStyle/>
        <a:p>
          <a:endParaRPr lang="zh-CN" altLang="en-US"/>
        </a:p>
      </dgm:t>
    </dgm:pt>
    <dgm:pt modelId="{871D3D3E-A9D2-46DA-9599-FF39CC2C60D8}" type="sibTrans" cxnId="{45B332FE-F103-46FF-A659-FA83D8F4C22C}">
      <dgm:prSet/>
      <dgm:spPr/>
      <dgm:t>
        <a:bodyPr/>
        <a:lstStyle/>
        <a:p>
          <a:endParaRPr lang="zh-CN" altLang="en-US"/>
        </a:p>
      </dgm:t>
    </dgm:pt>
    <dgm:pt modelId="{620E756F-B123-42FE-B9CE-6963F0A9F335}">
      <dgm:prSet phldrT="[文本]"/>
      <dgm:spPr/>
      <dgm:t>
        <a:bodyPr/>
        <a:lstStyle/>
        <a:p>
          <a:r>
            <a:rPr lang="zh-CN" altLang="en-US" b="0" i="0" u="none"/>
            <a:t>江苏</a:t>
          </a:r>
          <a:endParaRPr lang="zh-CN" altLang="en-US"/>
        </a:p>
      </dgm:t>
    </dgm:pt>
    <dgm:pt modelId="{14BD323B-94F5-475E-A39D-FB7FC505C87B}" type="parTrans" cxnId="{E7FAB76B-C2FE-47F6-A98F-827B4F57409D}">
      <dgm:prSet/>
      <dgm:spPr/>
      <dgm:t>
        <a:bodyPr/>
        <a:lstStyle/>
        <a:p>
          <a:endParaRPr lang="zh-CN" altLang="en-US"/>
        </a:p>
      </dgm:t>
    </dgm:pt>
    <dgm:pt modelId="{7CDE9445-9ED5-4211-8C98-F27C047B9FB9}" type="sibTrans" cxnId="{E7FAB76B-C2FE-47F6-A98F-827B4F57409D}">
      <dgm:prSet/>
      <dgm:spPr/>
      <dgm:t>
        <a:bodyPr/>
        <a:lstStyle/>
        <a:p>
          <a:endParaRPr lang="zh-CN" altLang="en-US"/>
        </a:p>
      </dgm:t>
    </dgm:pt>
    <dgm:pt modelId="{689C9582-819F-441E-A5B8-B3872D4003F8}">
      <dgm:prSet phldrT="[文本]"/>
      <dgm:spPr/>
      <dgm:t>
        <a:bodyPr/>
        <a:lstStyle/>
        <a:p>
          <a:r>
            <a:rPr lang="zh-CN" altLang="en-US" b="0" i="0" u="none"/>
            <a:t>浙江</a:t>
          </a:r>
          <a:endParaRPr lang="zh-CN" altLang="en-US"/>
        </a:p>
      </dgm:t>
    </dgm:pt>
    <dgm:pt modelId="{7631F525-1FA2-477E-9582-8ACDDEC69BD5}" type="parTrans" cxnId="{34C854E7-CF28-441D-9731-149C9164F617}">
      <dgm:prSet/>
      <dgm:spPr/>
      <dgm:t>
        <a:bodyPr/>
        <a:lstStyle/>
        <a:p>
          <a:endParaRPr lang="zh-CN" altLang="en-US"/>
        </a:p>
      </dgm:t>
    </dgm:pt>
    <dgm:pt modelId="{1D24181E-8032-469A-8743-F5E7D46FAB06}" type="sibTrans" cxnId="{34C854E7-CF28-441D-9731-149C9164F617}">
      <dgm:prSet/>
      <dgm:spPr/>
      <dgm:t>
        <a:bodyPr/>
        <a:lstStyle/>
        <a:p>
          <a:endParaRPr lang="zh-CN" altLang="en-US"/>
        </a:p>
      </dgm:t>
    </dgm:pt>
    <dgm:pt modelId="{EDF4FDB6-B26D-4D69-A4B9-26784AB34F32}">
      <dgm:prSet phldrT="[文本]"/>
      <dgm:spPr/>
      <dgm:t>
        <a:bodyPr/>
        <a:lstStyle/>
        <a:p>
          <a:r>
            <a:rPr lang="zh-CN" altLang="en-US" b="0" i="0" u="none" dirty="0"/>
            <a:t>湖南</a:t>
          </a:r>
          <a:endParaRPr lang="zh-CN" altLang="en-US" dirty="0"/>
        </a:p>
      </dgm:t>
    </dgm:pt>
    <dgm:pt modelId="{5222C542-3303-4681-A047-D84D0C9F8B35}" type="parTrans" cxnId="{07DC71C9-A909-4A6C-B8FC-CB0AFAECBA3D}">
      <dgm:prSet/>
      <dgm:spPr/>
      <dgm:t>
        <a:bodyPr/>
        <a:lstStyle/>
        <a:p>
          <a:endParaRPr lang="zh-CN" altLang="en-US"/>
        </a:p>
      </dgm:t>
    </dgm:pt>
    <dgm:pt modelId="{2F2330A5-62FC-4B04-A5F1-FE404AEF09BA}" type="sibTrans" cxnId="{07DC71C9-A909-4A6C-B8FC-CB0AFAECBA3D}">
      <dgm:prSet/>
      <dgm:spPr/>
      <dgm:t>
        <a:bodyPr/>
        <a:lstStyle/>
        <a:p>
          <a:endParaRPr lang="zh-CN" altLang="en-US"/>
        </a:p>
      </dgm:t>
    </dgm:pt>
    <dgm:pt modelId="{8F6A2DC4-26CF-47F0-81EB-5C9FDA1CBB6D}">
      <dgm:prSet phldrT="[文本]"/>
      <dgm:spPr/>
      <dgm:t>
        <a:bodyPr/>
        <a:lstStyle/>
        <a:p>
          <a:r>
            <a:rPr lang="zh-CN" altLang="en-US" b="0" i="0" u="none" dirty="0"/>
            <a:t>蒙古</a:t>
          </a:r>
          <a:endParaRPr lang="zh-CN" altLang="en-US" dirty="0"/>
        </a:p>
      </dgm:t>
    </dgm:pt>
    <dgm:pt modelId="{1133B9E6-BB5B-4D27-964F-BD339365AA84}" type="parTrans" cxnId="{85DDB758-9A1D-41CB-9604-8204E43C7B5D}">
      <dgm:prSet/>
      <dgm:spPr/>
      <dgm:t>
        <a:bodyPr/>
        <a:lstStyle/>
        <a:p>
          <a:endParaRPr lang="zh-CN" altLang="en-US"/>
        </a:p>
      </dgm:t>
    </dgm:pt>
    <dgm:pt modelId="{EE210343-2A59-4C5E-9AEB-F152EABC6509}" type="sibTrans" cxnId="{85DDB758-9A1D-41CB-9604-8204E43C7B5D}">
      <dgm:prSet/>
      <dgm:spPr/>
      <dgm:t>
        <a:bodyPr/>
        <a:lstStyle/>
        <a:p>
          <a:endParaRPr lang="zh-CN" altLang="en-US"/>
        </a:p>
      </dgm:t>
    </dgm:pt>
    <dgm:pt modelId="{CEFB855C-5E7E-443D-AEA8-4A4C308B7C75}">
      <dgm:prSet phldrT="[文本]"/>
      <dgm:spPr/>
      <dgm:t>
        <a:bodyPr/>
        <a:lstStyle/>
        <a:p>
          <a:r>
            <a:rPr lang="zh-CN" altLang="en-US" b="0" i="0" u="none" dirty="0"/>
            <a:t>陕西</a:t>
          </a:r>
          <a:endParaRPr lang="zh-CN" altLang="en-US"/>
        </a:p>
      </dgm:t>
    </dgm:pt>
    <dgm:pt modelId="{E19701AB-76E2-4FD2-8FBF-5CF9F5B472A3}" type="parTrans" cxnId="{7ABB7732-A220-4F79-8C2A-AC73ED9C94B6}">
      <dgm:prSet/>
      <dgm:spPr/>
      <dgm:t>
        <a:bodyPr/>
        <a:lstStyle/>
        <a:p>
          <a:endParaRPr lang="zh-CN" altLang="en-US"/>
        </a:p>
      </dgm:t>
    </dgm:pt>
    <dgm:pt modelId="{5D905FC4-C54A-47C2-8722-0578353093DB}" type="sibTrans" cxnId="{7ABB7732-A220-4F79-8C2A-AC73ED9C94B6}">
      <dgm:prSet/>
      <dgm:spPr/>
      <dgm:t>
        <a:bodyPr/>
        <a:lstStyle/>
        <a:p>
          <a:endParaRPr lang="zh-CN" altLang="en-US"/>
        </a:p>
      </dgm:t>
    </dgm:pt>
    <dgm:pt modelId="{73032913-C714-4F2B-A4B0-5770E070F3CA}">
      <dgm:prSet phldrT="[文本]"/>
      <dgm:spPr/>
      <dgm:t>
        <a:bodyPr/>
        <a:lstStyle/>
        <a:p>
          <a:r>
            <a:rPr lang="zh-CN" altLang="en-US"/>
            <a:t>杨</a:t>
          </a:r>
          <a:r>
            <a:rPr lang="zh-CN" altLang="en-US" dirty="0"/>
            <a:t>过</a:t>
          </a:r>
        </a:p>
      </dgm:t>
    </dgm:pt>
    <dgm:pt modelId="{923AE037-4907-4357-9A34-060BD1C41F97}" type="parTrans" cxnId="{C0D36F45-4150-49BC-AA57-5D6F44E99531}">
      <dgm:prSet/>
      <dgm:spPr/>
      <dgm:t>
        <a:bodyPr/>
        <a:lstStyle/>
        <a:p>
          <a:endParaRPr lang="zh-CN" altLang="en-US"/>
        </a:p>
      </dgm:t>
    </dgm:pt>
    <dgm:pt modelId="{A1A5C4D6-054F-4E9F-9A2D-8C7DD0F964FD}" type="sibTrans" cxnId="{C0D36F45-4150-49BC-AA57-5D6F44E99531}">
      <dgm:prSet/>
      <dgm:spPr/>
      <dgm:t>
        <a:bodyPr/>
        <a:lstStyle/>
        <a:p>
          <a:endParaRPr lang="zh-CN" altLang="en-US"/>
        </a:p>
      </dgm:t>
    </dgm:pt>
    <dgm:pt modelId="{751D9A59-B420-4605-BB7D-9F860CDCD723}" type="pres">
      <dgm:prSet presAssocID="{D38ADCE6-9346-43BC-825F-085B77BBC5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77A538-AD38-4979-9632-113F2B582F63}" type="pres">
      <dgm:prSet presAssocID="{3A3F7C14-DDCB-4770-9934-9831DF4507E1}" presName="composite" presStyleCnt="0"/>
      <dgm:spPr/>
    </dgm:pt>
    <dgm:pt modelId="{BE994CF1-0C33-4621-8847-22F5F8D47B9D}" type="pres">
      <dgm:prSet presAssocID="{3A3F7C14-DDCB-4770-9934-9831DF4507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17B9B7-1DD6-470E-9E5A-563A465154B6}" type="pres">
      <dgm:prSet presAssocID="{3A3F7C14-DDCB-4770-9934-9831DF4507E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D7F01-EE5F-440E-ADFB-D47F48B40255}" type="pres">
      <dgm:prSet presAssocID="{224CFB5D-B033-4665-9630-A5E15D6F0831}" presName="space" presStyleCnt="0"/>
      <dgm:spPr/>
    </dgm:pt>
    <dgm:pt modelId="{C052F2D6-DC77-4326-A131-F77F230249DB}" type="pres">
      <dgm:prSet presAssocID="{73032913-C714-4F2B-A4B0-5770E070F3CA}" presName="composite" presStyleCnt="0"/>
      <dgm:spPr/>
    </dgm:pt>
    <dgm:pt modelId="{CE7A7CAC-AA6E-45C4-A2FE-35E974846129}" type="pres">
      <dgm:prSet presAssocID="{73032913-C714-4F2B-A4B0-5770E070F3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404EC4-4519-48EE-953F-93D5F5990E61}" type="pres">
      <dgm:prSet presAssocID="{73032913-C714-4F2B-A4B0-5770E070F3C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40815-1556-4BAF-BD85-2C1646D6A9C0}" type="pres">
      <dgm:prSet presAssocID="{A1A5C4D6-054F-4E9F-9A2D-8C7DD0F964FD}" presName="space" presStyleCnt="0"/>
      <dgm:spPr/>
    </dgm:pt>
    <dgm:pt modelId="{FA034559-530A-4DC1-9995-6C7BE692761C}" type="pres">
      <dgm:prSet presAssocID="{FC8AFBE4-373B-4961-A551-FB323B049745}" presName="composite" presStyleCnt="0"/>
      <dgm:spPr/>
    </dgm:pt>
    <dgm:pt modelId="{5232ED5D-645E-4C4D-9C3F-1CAAA1FE6AD7}" type="pres">
      <dgm:prSet presAssocID="{FC8AFBE4-373B-4961-A551-FB323B04974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E4ED2-7B2B-4643-856A-7D629AB650FC}" type="pres">
      <dgm:prSet presAssocID="{FC8AFBE4-373B-4961-A551-FB323B04974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649250-98C0-411D-BEA0-FF876A22048E}" type="presOf" srcId="{620E756F-B123-42FE-B9CE-6963F0A9F335}" destId="{5817B9B7-1DD6-470E-9E5A-563A465154B6}" srcOrd="0" destOrd="3" presId="urn:microsoft.com/office/officeart/2005/8/layout/hList1"/>
    <dgm:cxn modelId="{9B09CC21-965D-4661-83A8-62F3058B94F4}" type="presOf" srcId="{CEAE2A14-9135-44A8-AA77-56ACEC007464}" destId="{5817B9B7-1DD6-470E-9E5A-563A465154B6}" srcOrd="0" destOrd="2" presId="urn:microsoft.com/office/officeart/2005/8/layout/hList1"/>
    <dgm:cxn modelId="{2774E2AB-AC66-4DBA-86C4-D35C317D41FF}" type="presOf" srcId="{8F6A2DC4-26CF-47F0-81EB-5C9FDA1CBB6D}" destId="{5817B9B7-1DD6-470E-9E5A-563A465154B6}" srcOrd="0" destOrd="6" presId="urn:microsoft.com/office/officeart/2005/8/layout/hList1"/>
    <dgm:cxn modelId="{85DDB758-9A1D-41CB-9604-8204E43C7B5D}" srcId="{3A3F7C14-DDCB-4770-9934-9831DF4507E1}" destId="{8F6A2DC4-26CF-47F0-81EB-5C9FDA1CBB6D}" srcOrd="6" destOrd="0" parTransId="{1133B9E6-BB5B-4D27-964F-BD339365AA84}" sibTransId="{EE210343-2A59-4C5E-9AEB-F152EABC6509}"/>
    <dgm:cxn modelId="{34C854E7-CF28-441D-9731-149C9164F617}" srcId="{3A3F7C14-DDCB-4770-9934-9831DF4507E1}" destId="{689C9582-819F-441E-A5B8-B3872D4003F8}" srcOrd="4" destOrd="0" parTransId="{7631F525-1FA2-477E-9582-8ACDDEC69BD5}" sibTransId="{1D24181E-8032-469A-8743-F5E7D46FAB06}"/>
    <dgm:cxn modelId="{28BABB5F-FF8F-47F3-B2F3-9AA68F564B71}" type="presOf" srcId="{079D5D72-3722-4E35-993C-2866B9402C34}" destId="{08404EC4-4519-48EE-953F-93D5F5990E61}" srcOrd="0" destOrd="0" presId="urn:microsoft.com/office/officeart/2005/8/layout/hList1"/>
    <dgm:cxn modelId="{FA083BCA-6B05-4A5A-86BF-D1438B3653A0}" srcId="{73032913-C714-4F2B-A4B0-5770E070F3CA}" destId="{3EFE8E8B-C388-43C2-B66F-AAC41E6104B6}" srcOrd="4" destOrd="0" parTransId="{6862644E-6112-4525-A7D1-4768E1366652}" sibTransId="{CA37CA9A-8EC6-4826-87FC-42F2A0956CDE}"/>
    <dgm:cxn modelId="{3F226097-F8D9-4DB6-9A21-97B4B607CC5B}" srcId="{3A3F7C14-DDCB-4770-9934-9831DF4507E1}" destId="{4A99CCE1-69C3-4975-81F1-DAED2E3FF10C}" srcOrd="1" destOrd="0" parTransId="{4DD941EC-05D9-437A-B23E-068692B01ADF}" sibTransId="{AA38B1FB-B4BB-4D46-AA09-57C30094AE9F}"/>
    <dgm:cxn modelId="{D30A609F-C8E9-48CB-9518-F2B475219D07}" type="presOf" srcId="{4396066A-E3BC-4BA6-801A-E1455EFAF8E5}" destId="{5817B9B7-1DD6-470E-9E5A-563A465154B6}" srcOrd="0" destOrd="0" presId="urn:microsoft.com/office/officeart/2005/8/layout/hList1"/>
    <dgm:cxn modelId="{F3E006B8-D484-4964-A7AF-CCDF253EF3AF}" type="presOf" srcId="{D38ADCE6-9346-43BC-825F-085B77BBC5C9}" destId="{751D9A59-B420-4605-BB7D-9F860CDCD723}" srcOrd="0" destOrd="0" presId="urn:microsoft.com/office/officeart/2005/8/layout/hList1"/>
    <dgm:cxn modelId="{72F39D34-9D46-4B92-8753-05225076C24B}" srcId="{FC8AFBE4-373B-4961-A551-FB323B049745}" destId="{292A54BB-39A0-4B60-8178-DAFB0A8F671E}" srcOrd="4" destOrd="0" parTransId="{D762C302-A8C2-4232-84BA-93BEF169492E}" sibTransId="{6AD11C80-B440-4E6F-B0A2-A07AD66EF071}"/>
    <dgm:cxn modelId="{1DA0E54C-01EA-4B2F-A2EB-EF8E4792B5CB}" type="presOf" srcId="{CDB395C1-28DE-4EA9-8D13-E39B8DAE0E3A}" destId="{755E4ED2-7B2B-4643-856A-7D629AB650FC}" srcOrd="0" destOrd="3" presId="urn:microsoft.com/office/officeart/2005/8/layout/hList1"/>
    <dgm:cxn modelId="{8CEB2EDA-4BE7-4829-8C62-1089ADCE942D}" srcId="{D38ADCE6-9346-43BC-825F-085B77BBC5C9}" destId="{FC8AFBE4-373B-4961-A551-FB323B049745}" srcOrd="2" destOrd="0" parTransId="{E3197771-E52D-4487-A199-FEBC257E5608}" sibTransId="{26AB4C6D-4E4A-4D4D-B86D-F8120E76C3DA}"/>
    <dgm:cxn modelId="{7A46CE84-9DB6-41A3-B366-DACA9058425E}" type="presOf" srcId="{0DA0780E-6F02-4767-9025-9CEBBCB2422C}" destId="{755E4ED2-7B2B-4643-856A-7D629AB650FC}" srcOrd="0" destOrd="0" presId="urn:microsoft.com/office/officeart/2005/8/layout/hList1"/>
    <dgm:cxn modelId="{07DC71C9-A909-4A6C-B8FC-CB0AFAECBA3D}" srcId="{3A3F7C14-DDCB-4770-9934-9831DF4507E1}" destId="{EDF4FDB6-B26D-4D69-A4B9-26784AB34F32}" srcOrd="5" destOrd="0" parTransId="{5222C542-3303-4681-A047-D84D0C9F8B35}" sibTransId="{2F2330A5-62FC-4B04-A5F1-FE404AEF09BA}"/>
    <dgm:cxn modelId="{1F782E49-DCE0-4212-99F0-F42EDE3A94DC}" type="presOf" srcId="{8949C0E2-24A8-4F55-8C15-3C7D84ADDABB}" destId="{755E4ED2-7B2B-4643-856A-7D629AB650FC}" srcOrd="0" destOrd="1" presId="urn:microsoft.com/office/officeart/2005/8/layout/hList1"/>
    <dgm:cxn modelId="{B4BF3DA0-6050-4544-AB5A-002332224520}" srcId="{FC8AFBE4-373B-4961-A551-FB323B049745}" destId="{CDB395C1-28DE-4EA9-8D13-E39B8DAE0E3A}" srcOrd="3" destOrd="0" parTransId="{586B813F-7DCC-4A89-9213-94C6A8E393F7}" sibTransId="{A15FEB4E-312E-4456-8248-EE81EB5ED03E}"/>
    <dgm:cxn modelId="{968D940D-D96C-4716-B45C-2A8EDDAD7650}" srcId="{FC8AFBE4-373B-4961-A551-FB323B049745}" destId="{D18A9907-B53E-4A05-92EA-5956B0D036CD}" srcOrd="2" destOrd="0" parTransId="{D2ACD962-D04C-405F-991F-575FB3F46811}" sibTransId="{7178AA5B-ADFF-4551-9CE6-91D8638DDA3B}"/>
    <dgm:cxn modelId="{7ABB7732-A220-4F79-8C2A-AC73ED9C94B6}" srcId="{3A3F7C14-DDCB-4770-9934-9831DF4507E1}" destId="{CEFB855C-5E7E-443D-AEA8-4A4C308B7C75}" srcOrd="7" destOrd="0" parTransId="{E19701AB-76E2-4FD2-8FBF-5CF9F5B472A3}" sibTransId="{5D905FC4-C54A-47C2-8722-0578353093DB}"/>
    <dgm:cxn modelId="{2B09B058-F92C-44DB-BD34-7854103600D1}" srcId="{3A3F7C14-DDCB-4770-9934-9831DF4507E1}" destId="{4396066A-E3BC-4BA6-801A-E1455EFAF8E5}" srcOrd="0" destOrd="0" parTransId="{274638BE-2617-4DA8-AD4B-8EEBAD515D8D}" sibTransId="{BAE31CBD-8F28-4DCC-B11C-9FDD30983C63}"/>
    <dgm:cxn modelId="{BB5CD724-9825-4D40-B02D-9401AC3123E8}" srcId="{FC8AFBE4-373B-4961-A551-FB323B049745}" destId="{0DA0780E-6F02-4767-9025-9CEBBCB2422C}" srcOrd="0" destOrd="0" parTransId="{8719C95C-DD29-4FD6-8335-483C9BA78874}" sibTransId="{A26DBC87-1DBC-484C-9160-923345E29C15}"/>
    <dgm:cxn modelId="{53D89D1F-7099-4CC0-AC3C-1CD3112C591A}" type="presOf" srcId="{D18A9907-B53E-4A05-92EA-5956B0D036CD}" destId="{755E4ED2-7B2B-4643-856A-7D629AB650FC}" srcOrd="0" destOrd="2" presId="urn:microsoft.com/office/officeart/2005/8/layout/hList1"/>
    <dgm:cxn modelId="{E1299ABD-1EE3-46EE-A1BE-BA4D442E329C}" type="presOf" srcId="{6AD0E8E3-5050-40B9-ABD1-57AA14671267}" destId="{08404EC4-4519-48EE-953F-93D5F5990E61}" srcOrd="0" destOrd="3" presId="urn:microsoft.com/office/officeart/2005/8/layout/hList1"/>
    <dgm:cxn modelId="{7AE2C737-C439-49B1-8C26-9AE3BEF52337}" type="presOf" srcId="{C2E2F205-E2D1-4E21-ADE3-CA46FDC1CB2F}" destId="{08404EC4-4519-48EE-953F-93D5F5990E61}" srcOrd="0" destOrd="2" presId="urn:microsoft.com/office/officeart/2005/8/layout/hList1"/>
    <dgm:cxn modelId="{3D7575CC-32F9-4F29-9F56-3840DFAFC34D}" type="presOf" srcId="{FC8AFBE4-373B-4961-A551-FB323B049745}" destId="{5232ED5D-645E-4C4D-9C3F-1CAAA1FE6AD7}" srcOrd="0" destOrd="0" presId="urn:microsoft.com/office/officeart/2005/8/layout/hList1"/>
    <dgm:cxn modelId="{0F6C3FFE-9940-4FA1-BACE-DC8F6AF4931B}" srcId="{73032913-C714-4F2B-A4B0-5770E070F3CA}" destId="{0B65FD7F-870F-4F47-88B0-F5F4BD1D61D0}" srcOrd="1" destOrd="0" parTransId="{E8BD644D-0D73-4030-8874-6FADC69CCF62}" sibTransId="{5487C016-F8F3-4147-A1D3-64F730525F38}"/>
    <dgm:cxn modelId="{94AEE601-D516-4CA0-8795-0FF97A54D736}" type="presOf" srcId="{CEFB855C-5E7E-443D-AEA8-4A4C308B7C75}" destId="{5817B9B7-1DD6-470E-9E5A-563A465154B6}" srcOrd="0" destOrd="7" presId="urn:microsoft.com/office/officeart/2005/8/layout/hList1"/>
    <dgm:cxn modelId="{E7FAB76B-C2FE-47F6-A98F-827B4F57409D}" srcId="{3A3F7C14-DDCB-4770-9934-9831DF4507E1}" destId="{620E756F-B123-42FE-B9CE-6963F0A9F335}" srcOrd="3" destOrd="0" parTransId="{14BD323B-94F5-475E-A39D-FB7FC505C87B}" sibTransId="{7CDE9445-9ED5-4211-8C98-F27C047B9FB9}"/>
    <dgm:cxn modelId="{FC78BD10-55C1-4D38-AEE9-28DAAE49344E}" type="presOf" srcId="{3A3F7C14-DDCB-4770-9934-9831DF4507E1}" destId="{BE994CF1-0C33-4621-8847-22F5F8D47B9D}" srcOrd="0" destOrd="0" presId="urn:microsoft.com/office/officeart/2005/8/layout/hList1"/>
    <dgm:cxn modelId="{1070EE32-CEAD-4ECA-B521-9BFCA53A75CF}" srcId="{73032913-C714-4F2B-A4B0-5770E070F3CA}" destId="{C2E2F205-E2D1-4E21-ADE3-CA46FDC1CB2F}" srcOrd="2" destOrd="0" parTransId="{C4F4A31E-49FB-4DE3-BDBF-F51574F5D177}" sibTransId="{8D1800EA-037A-4D02-89E5-7BE715F566F5}"/>
    <dgm:cxn modelId="{DA9C67BA-9F64-4695-A2B4-E84AB9E48E54}" type="presOf" srcId="{73032913-C714-4F2B-A4B0-5770E070F3CA}" destId="{CE7A7CAC-AA6E-45C4-A2FE-35E974846129}" srcOrd="0" destOrd="0" presId="urn:microsoft.com/office/officeart/2005/8/layout/hList1"/>
    <dgm:cxn modelId="{4DD63D39-24F2-4ED6-8941-E3A3A9228347}" type="presOf" srcId="{292A54BB-39A0-4B60-8178-DAFB0A8F671E}" destId="{755E4ED2-7B2B-4643-856A-7D629AB650FC}" srcOrd="0" destOrd="4" presId="urn:microsoft.com/office/officeart/2005/8/layout/hList1"/>
    <dgm:cxn modelId="{F7C11503-7E96-4F8D-858A-EA5C4BA5CAC8}" srcId="{73032913-C714-4F2B-A4B0-5770E070F3CA}" destId="{079D5D72-3722-4E35-993C-2866B9402C34}" srcOrd="0" destOrd="0" parTransId="{7D8ADAF7-DCE4-4B10-8C45-DA8717B12760}" sibTransId="{E5A6860D-824B-47B7-8FF5-93DDD61F3D69}"/>
    <dgm:cxn modelId="{C8563FFD-8771-4B58-BFF9-1F83F28878CF}" srcId="{73032913-C714-4F2B-A4B0-5770E070F3CA}" destId="{6AD0E8E3-5050-40B9-ABD1-57AA14671267}" srcOrd="3" destOrd="0" parTransId="{41F5268F-72E0-4CAF-9AB5-6BF03F42D9AD}" sibTransId="{7A8CD5CC-623B-4F3B-88B8-A427D4F3648F}"/>
    <dgm:cxn modelId="{24AFE3B0-7A10-4AD8-93CC-732095E64828}" type="presOf" srcId="{4A99CCE1-69C3-4975-81F1-DAED2E3FF10C}" destId="{5817B9B7-1DD6-470E-9E5A-563A465154B6}" srcOrd="0" destOrd="1" presId="urn:microsoft.com/office/officeart/2005/8/layout/hList1"/>
    <dgm:cxn modelId="{45B332FE-F103-46FF-A659-FA83D8F4C22C}" srcId="{3A3F7C14-DDCB-4770-9934-9831DF4507E1}" destId="{CEAE2A14-9135-44A8-AA77-56ACEC007464}" srcOrd="2" destOrd="0" parTransId="{33FF7D2E-781E-412B-AEBE-05330E6267E5}" sibTransId="{871D3D3E-A9D2-46DA-9599-FF39CC2C60D8}"/>
    <dgm:cxn modelId="{53E40987-7069-453B-8B81-A736081F8525}" type="presOf" srcId="{3EFE8E8B-C388-43C2-B66F-AAC41E6104B6}" destId="{08404EC4-4519-48EE-953F-93D5F5990E61}" srcOrd="0" destOrd="4" presId="urn:microsoft.com/office/officeart/2005/8/layout/hList1"/>
    <dgm:cxn modelId="{9CEB8B5A-CFBF-4127-96EE-CFC1C50C3889}" type="presOf" srcId="{EDF4FDB6-B26D-4D69-A4B9-26784AB34F32}" destId="{5817B9B7-1DD6-470E-9E5A-563A465154B6}" srcOrd="0" destOrd="5" presId="urn:microsoft.com/office/officeart/2005/8/layout/hList1"/>
    <dgm:cxn modelId="{A0903CC1-C52F-4EBA-9EC8-FAD73550F9EE}" type="presOf" srcId="{0B65FD7F-870F-4F47-88B0-F5F4BD1D61D0}" destId="{08404EC4-4519-48EE-953F-93D5F5990E61}" srcOrd="0" destOrd="1" presId="urn:microsoft.com/office/officeart/2005/8/layout/hList1"/>
    <dgm:cxn modelId="{110F261D-9E54-40EB-818F-E7044EF7B30B}" srcId="{FC8AFBE4-373B-4961-A551-FB323B049745}" destId="{8949C0E2-24A8-4F55-8C15-3C7D84ADDABB}" srcOrd="1" destOrd="0" parTransId="{A7D4E108-1E02-4504-B2E6-9F837E52346A}" sibTransId="{FF15A4E0-FE6D-4754-A3E7-2BF8454EA756}"/>
    <dgm:cxn modelId="{98D7E501-3598-48DA-ABD7-44E9A02753A9}" type="presOf" srcId="{689C9582-819F-441E-A5B8-B3872D4003F8}" destId="{5817B9B7-1DD6-470E-9E5A-563A465154B6}" srcOrd="0" destOrd="4" presId="urn:microsoft.com/office/officeart/2005/8/layout/hList1"/>
    <dgm:cxn modelId="{CD03AA64-C1ED-4CC5-8710-D3F83A0451A8}" srcId="{D38ADCE6-9346-43BC-825F-085B77BBC5C9}" destId="{3A3F7C14-DDCB-4770-9934-9831DF4507E1}" srcOrd="0" destOrd="0" parTransId="{F88EB247-A7B9-4107-BCDE-BDF7D598FFB3}" sibTransId="{224CFB5D-B033-4665-9630-A5E15D6F0831}"/>
    <dgm:cxn modelId="{C0D36F45-4150-49BC-AA57-5D6F44E99531}" srcId="{D38ADCE6-9346-43BC-825F-085B77BBC5C9}" destId="{73032913-C714-4F2B-A4B0-5770E070F3CA}" srcOrd="1" destOrd="0" parTransId="{923AE037-4907-4357-9A34-060BD1C41F97}" sibTransId="{A1A5C4D6-054F-4E9F-9A2D-8C7DD0F964FD}"/>
    <dgm:cxn modelId="{DC949C41-873F-4436-86F2-01521ECC7656}" type="presParOf" srcId="{751D9A59-B420-4605-BB7D-9F860CDCD723}" destId="{0A77A538-AD38-4979-9632-113F2B582F63}" srcOrd="0" destOrd="0" presId="urn:microsoft.com/office/officeart/2005/8/layout/hList1"/>
    <dgm:cxn modelId="{6E32989A-0D35-4290-9B4B-A955002787FE}" type="presParOf" srcId="{0A77A538-AD38-4979-9632-113F2B582F63}" destId="{BE994CF1-0C33-4621-8847-22F5F8D47B9D}" srcOrd="0" destOrd="0" presId="urn:microsoft.com/office/officeart/2005/8/layout/hList1"/>
    <dgm:cxn modelId="{E966A681-2BA8-41CC-BF69-E72349FC3114}" type="presParOf" srcId="{0A77A538-AD38-4979-9632-113F2B582F63}" destId="{5817B9B7-1DD6-470E-9E5A-563A465154B6}" srcOrd="1" destOrd="0" presId="urn:microsoft.com/office/officeart/2005/8/layout/hList1"/>
    <dgm:cxn modelId="{5EB72DCD-56AC-49CD-8789-367D9CD9C068}" type="presParOf" srcId="{751D9A59-B420-4605-BB7D-9F860CDCD723}" destId="{F7CD7F01-EE5F-440E-ADFB-D47F48B40255}" srcOrd="1" destOrd="0" presId="urn:microsoft.com/office/officeart/2005/8/layout/hList1"/>
    <dgm:cxn modelId="{1ABEEC68-84CC-4070-BF89-01103D82DC11}" type="presParOf" srcId="{751D9A59-B420-4605-BB7D-9F860CDCD723}" destId="{C052F2D6-DC77-4326-A131-F77F230249DB}" srcOrd="2" destOrd="0" presId="urn:microsoft.com/office/officeart/2005/8/layout/hList1"/>
    <dgm:cxn modelId="{DC315312-8327-4D5F-AF89-9D75C0343123}" type="presParOf" srcId="{C052F2D6-DC77-4326-A131-F77F230249DB}" destId="{CE7A7CAC-AA6E-45C4-A2FE-35E974846129}" srcOrd="0" destOrd="0" presId="urn:microsoft.com/office/officeart/2005/8/layout/hList1"/>
    <dgm:cxn modelId="{285C4FAA-E26C-4A5E-9EA6-F7D1344CE4C5}" type="presParOf" srcId="{C052F2D6-DC77-4326-A131-F77F230249DB}" destId="{08404EC4-4519-48EE-953F-93D5F5990E61}" srcOrd="1" destOrd="0" presId="urn:microsoft.com/office/officeart/2005/8/layout/hList1"/>
    <dgm:cxn modelId="{CDF660FD-1BE8-4B6B-A07D-8BC6BF9E24B6}" type="presParOf" srcId="{751D9A59-B420-4605-BB7D-9F860CDCD723}" destId="{D6140815-1556-4BAF-BD85-2C1646D6A9C0}" srcOrd="3" destOrd="0" presId="urn:microsoft.com/office/officeart/2005/8/layout/hList1"/>
    <dgm:cxn modelId="{21C3DB54-5A7F-484D-B963-6D624F73A200}" type="presParOf" srcId="{751D9A59-B420-4605-BB7D-9F860CDCD723}" destId="{FA034559-530A-4DC1-9995-6C7BE692761C}" srcOrd="4" destOrd="0" presId="urn:microsoft.com/office/officeart/2005/8/layout/hList1"/>
    <dgm:cxn modelId="{AEF9F155-E92D-4B0E-973D-A6B4EDB63A92}" type="presParOf" srcId="{FA034559-530A-4DC1-9995-6C7BE692761C}" destId="{5232ED5D-645E-4C4D-9C3F-1CAAA1FE6AD7}" srcOrd="0" destOrd="0" presId="urn:microsoft.com/office/officeart/2005/8/layout/hList1"/>
    <dgm:cxn modelId="{0772C280-6C6F-4982-B5D7-B37D3EC75BC5}" type="presParOf" srcId="{FA034559-530A-4DC1-9995-6C7BE692761C}" destId="{755E4ED2-7B2B-4643-856A-7D629AB650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1F51C-DEDB-4B97-95A9-0CE0BFE498A7}">
      <dsp:nvSpPr>
        <dsp:cNvPr id="0" name=""/>
        <dsp:cNvSpPr/>
      </dsp:nvSpPr>
      <dsp:spPr>
        <a:xfrm>
          <a:off x="4743" y="583827"/>
          <a:ext cx="4148273" cy="3318619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42" tIns="55880" rIns="585368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1200	</a:t>
          </a:r>
          <a:endParaRPr lang="en-US" altLang="zh-CN" sz="22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第一次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华山论剑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东邪黄药师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西毒欧阳锋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南帝段智兴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北丐洪七公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中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神通王重阳</a:t>
          </a:r>
        </a:p>
      </dsp:txBody>
      <dsp:txXfrm>
        <a:off x="4743" y="583827"/>
        <a:ext cx="3733446" cy="3318619"/>
      </dsp:txXfrm>
    </dsp:sp>
    <dsp:sp modelId="{5759732F-ADE3-4905-A20D-25DCD2EBBA26}">
      <dsp:nvSpPr>
        <dsp:cNvPr id="0" name=""/>
        <dsp:cNvSpPr/>
      </dsp:nvSpPr>
      <dsp:spPr>
        <a:xfrm>
          <a:off x="3323363" y="583827"/>
          <a:ext cx="4148273" cy="3318619"/>
        </a:xfrm>
        <a:prstGeom prst="chevron">
          <a:avLst>
            <a:gd name="adj" fmla="val 2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42" tIns="55880" rIns="14634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1225	</a:t>
          </a:r>
          <a:endParaRPr lang="en-US" altLang="zh-CN" sz="22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次华山论剑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郭靖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黄药师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洪七公</a:t>
          </a:r>
        </a:p>
      </dsp:txBody>
      <dsp:txXfrm>
        <a:off x="4153018" y="583827"/>
        <a:ext cx="2488963" cy="3318619"/>
      </dsp:txXfrm>
    </dsp:sp>
    <dsp:sp modelId="{55F5CACF-638E-4A70-B4F7-F9AD00D2AFFC}">
      <dsp:nvSpPr>
        <dsp:cNvPr id="0" name=""/>
        <dsp:cNvSpPr/>
      </dsp:nvSpPr>
      <dsp:spPr>
        <a:xfrm>
          <a:off x="6641982" y="583827"/>
          <a:ext cx="4148273" cy="3318619"/>
        </a:xfrm>
        <a:prstGeom prst="chevron">
          <a:avLst>
            <a:gd name="adj" fmla="val 2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342" tIns="55880" rIns="146342" bIns="5588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1260	</a:t>
          </a:r>
          <a:endParaRPr lang="en-US" altLang="zh-CN" sz="22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第三</a:t>
          </a:r>
          <a:r>
            <a:rPr lang="zh-CN" altLang="en-US" sz="2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次华山论剑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东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邪黄药师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西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狂杨过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南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僧一灯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侠郭靖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顽童周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伯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71637" y="583827"/>
        <a:ext cx="2488963" cy="3318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4CF1-0C33-4621-8847-22F5F8D47B9D}">
      <dsp:nvSpPr>
        <dsp:cNvPr id="0" name=""/>
        <dsp:cNvSpPr/>
      </dsp:nvSpPr>
      <dsp:spPr>
        <a:xfrm>
          <a:off x="3286" y="24646"/>
          <a:ext cx="3203971" cy="95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杨过</a:t>
          </a:r>
        </a:p>
      </dsp:txBody>
      <dsp:txXfrm>
        <a:off x="3286" y="24646"/>
        <a:ext cx="3203971" cy="950400"/>
      </dsp:txXfrm>
    </dsp:sp>
    <dsp:sp modelId="{5817B9B7-1DD6-470E-9E5A-563A465154B6}">
      <dsp:nvSpPr>
        <dsp:cNvPr id="0" name=""/>
        <dsp:cNvSpPr/>
      </dsp:nvSpPr>
      <dsp:spPr>
        <a:xfrm>
          <a:off x="3286" y="975046"/>
          <a:ext cx="3203971" cy="33516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小龙女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郭襄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陆无双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程英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公孙绿萼</a:t>
          </a:r>
        </a:p>
      </dsp:txBody>
      <dsp:txXfrm>
        <a:off x="3286" y="975046"/>
        <a:ext cx="3203971" cy="3351645"/>
      </dsp:txXfrm>
    </dsp:sp>
    <dsp:sp modelId="{5232ED5D-645E-4C4D-9C3F-1CAAA1FE6AD7}">
      <dsp:nvSpPr>
        <dsp:cNvPr id="0" name=""/>
        <dsp:cNvSpPr/>
      </dsp:nvSpPr>
      <dsp:spPr>
        <a:xfrm>
          <a:off x="3655814" y="24646"/>
          <a:ext cx="320397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/>
            <a:t>张</a:t>
          </a:r>
          <a:r>
            <a:rPr lang="zh-CN" altLang="en-US" sz="3300" kern="1200" dirty="0"/>
            <a:t>无忌</a:t>
          </a:r>
        </a:p>
      </dsp:txBody>
      <dsp:txXfrm>
        <a:off x="3655814" y="24646"/>
        <a:ext cx="3203971" cy="950400"/>
      </dsp:txXfrm>
    </dsp:sp>
    <dsp:sp modelId="{755E4ED2-7B2B-4643-856A-7D629AB650FC}">
      <dsp:nvSpPr>
        <dsp:cNvPr id="0" name=""/>
        <dsp:cNvSpPr/>
      </dsp:nvSpPr>
      <dsp:spPr>
        <a:xfrm>
          <a:off x="3655814" y="975046"/>
          <a:ext cx="3203971" cy="33516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赵敏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周芷若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小昭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殷离</a:t>
          </a:r>
        </a:p>
      </dsp:txBody>
      <dsp:txXfrm>
        <a:off x="3655814" y="975046"/>
        <a:ext cx="3203971" cy="3351645"/>
      </dsp:txXfrm>
    </dsp:sp>
    <dsp:sp modelId="{7922869C-4A40-4AD6-BB48-0A7512E2DA8A}">
      <dsp:nvSpPr>
        <dsp:cNvPr id="0" name=""/>
        <dsp:cNvSpPr/>
      </dsp:nvSpPr>
      <dsp:spPr>
        <a:xfrm>
          <a:off x="7308342" y="24646"/>
          <a:ext cx="3203971" cy="950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/>
            <a:t>郭靖</a:t>
          </a:r>
        </a:p>
      </dsp:txBody>
      <dsp:txXfrm>
        <a:off x="7308342" y="24646"/>
        <a:ext cx="3203971" cy="950400"/>
      </dsp:txXfrm>
    </dsp:sp>
    <dsp:sp modelId="{698AC707-9E46-4E7E-8C1C-5EF8E35116DD}">
      <dsp:nvSpPr>
        <dsp:cNvPr id="0" name=""/>
        <dsp:cNvSpPr/>
      </dsp:nvSpPr>
      <dsp:spPr>
        <a:xfrm>
          <a:off x="7308342" y="975046"/>
          <a:ext cx="3203971" cy="33516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黄蓉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300" kern="1200" dirty="0"/>
            <a:t>华筝</a:t>
          </a:r>
        </a:p>
      </dsp:txBody>
      <dsp:txXfrm>
        <a:off x="7308342" y="975046"/>
        <a:ext cx="3203971" cy="3351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4CF1-0C33-4621-8847-22F5F8D47B9D}">
      <dsp:nvSpPr>
        <dsp:cNvPr id="0" name=""/>
        <dsp:cNvSpPr/>
      </dsp:nvSpPr>
      <dsp:spPr>
        <a:xfrm>
          <a:off x="3286" y="45121"/>
          <a:ext cx="3203971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/>
            <a:t>郭靖</a:t>
          </a:r>
        </a:p>
      </dsp:txBody>
      <dsp:txXfrm>
        <a:off x="3286" y="45121"/>
        <a:ext cx="3203971" cy="662400"/>
      </dsp:txXfrm>
    </dsp:sp>
    <dsp:sp modelId="{5817B9B7-1DD6-470E-9E5A-563A465154B6}">
      <dsp:nvSpPr>
        <dsp:cNvPr id="0" name=""/>
        <dsp:cNvSpPr/>
      </dsp:nvSpPr>
      <dsp:spPr>
        <a:xfrm>
          <a:off x="3286" y="707521"/>
          <a:ext cx="3203971" cy="35986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内蒙古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河北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北京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江苏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浙江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湖南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蒙古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陕西</a:t>
          </a:r>
          <a:endParaRPr lang="zh-CN" altLang="en-US" sz="2300" kern="1200"/>
        </a:p>
      </dsp:txBody>
      <dsp:txXfrm>
        <a:off x="3286" y="707521"/>
        <a:ext cx="3203971" cy="3598695"/>
      </dsp:txXfrm>
    </dsp:sp>
    <dsp:sp modelId="{CE7A7CAC-AA6E-45C4-A2FE-35E974846129}">
      <dsp:nvSpPr>
        <dsp:cNvPr id="0" name=""/>
        <dsp:cNvSpPr/>
      </dsp:nvSpPr>
      <dsp:spPr>
        <a:xfrm>
          <a:off x="3655814" y="45121"/>
          <a:ext cx="3203971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杨</a:t>
          </a:r>
          <a:r>
            <a:rPr lang="zh-CN" altLang="en-US" sz="2300" kern="1200" dirty="0"/>
            <a:t>过</a:t>
          </a:r>
        </a:p>
      </dsp:txBody>
      <dsp:txXfrm>
        <a:off x="3655814" y="45121"/>
        <a:ext cx="3203971" cy="662400"/>
      </dsp:txXfrm>
    </dsp:sp>
    <dsp:sp modelId="{08404EC4-4519-48EE-953F-93D5F5990E61}">
      <dsp:nvSpPr>
        <dsp:cNvPr id="0" name=""/>
        <dsp:cNvSpPr/>
      </dsp:nvSpPr>
      <dsp:spPr>
        <a:xfrm>
          <a:off x="3655814" y="707521"/>
          <a:ext cx="3203971" cy="35986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江苏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浙江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陕西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湖北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山西</a:t>
          </a:r>
          <a:endParaRPr lang="zh-CN" altLang="en-US" sz="2300" kern="1200"/>
        </a:p>
      </dsp:txBody>
      <dsp:txXfrm>
        <a:off x="3655814" y="707521"/>
        <a:ext cx="3203971" cy="3598695"/>
      </dsp:txXfrm>
    </dsp:sp>
    <dsp:sp modelId="{5232ED5D-645E-4C4D-9C3F-1CAAA1FE6AD7}">
      <dsp:nvSpPr>
        <dsp:cNvPr id="0" name=""/>
        <dsp:cNvSpPr/>
      </dsp:nvSpPr>
      <dsp:spPr>
        <a:xfrm>
          <a:off x="7308342" y="45121"/>
          <a:ext cx="3203971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/>
            <a:t>张</a:t>
          </a:r>
          <a:r>
            <a:rPr lang="zh-CN" altLang="en-US" sz="2300" kern="1200" dirty="0"/>
            <a:t>无忌</a:t>
          </a:r>
        </a:p>
      </dsp:txBody>
      <dsp:txXfrm>
        <a:off x="7308342" y="45121"/>
        <a:ext cx="3203971" cy="662400"/>
      </dsp:txXfrm>
    </dsp:sp>
    <dsp:sp modelId="{755E4ED2-7B2B-4643-856A-7D629AB650FC}">
      <dsp:nvSpPr>
        <dsp:cNvPr id="0" name=""/>
        <dsp:cNvSpPr/>
      </dsp:nvSpPr>
      <dsp:spPr>
        <a:xfrm>
          <a:off x="7308342" y="707521"/>
          <a:ext cx="3203971" cy="35986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湖北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河南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安徽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/>
            <a:t>北京</a:t>
          </a:r>
          <a:endParaRPr lang="zh-CN" alt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0" i="0" u="none" kern="1200" dirty="0"/>
            <a:t>浙江</a:t>
          </a:r>
          <a:endParaRPr lang="zh-CN" altLang="en-US" sz="2300" kern="1200" dirty="0"/>
        </a:p>
      </dsp:txBody>
      <dsp:txXfrm>
        <a:off x="7308342" y="707521"/>
        <a:ext cx="3203971" cy="3598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2227-B4DC-4070-9537-18101ED6F66C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025D5-9908-45A5-BF27-173B6EBD5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6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025D5-9908-45A5-BF27-173B6EBD52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D59FD-12BC-4F9E-9BF6-FE7F6C2C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E1B1C-EE55-4E22-B16F-779C79BA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56C27-CCEF-4974-8163-5C1593F4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2B849-2397-4C36-8081-8E607B6B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B0010-34D3-44B8-9E7B-39E7BE9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91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5F5A0-355B-4AD1-B8F7-37306D96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8B9D8-5A6A-4A88-B2B9-0BC3F4190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D0E65-A6FE-4F30-8891-03455548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281AE-3B85-4F61-9780-062AF7D4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E5080-5123-41E3-92CC-F28AB60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75F073-7CD7-4FB4-B240-3959DC0B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D2CE2-0FF3-4E91-8F6E-A04BF33F7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7716-508E-42E9-832B-C9C50916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927FC-6906-4EB7-808F-012F9201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B180D-4B9D-4D1D-B2ED-918CDE89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2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75BB0-DB26-48F2-8C4C-A1155FE5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E8A2A-3DAF-4C61-99A5-D60AD28C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17096-23D7-4860-A09B-F072C390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A389B-444D-46F2-A9AE-CA5DE7D4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7A039-846C-45A9-A35F-09928F04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3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7895-83BC-4073-8FCD-D3EACD45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17015-FA11-4FBD-A3AF-49193294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A67C4-BAA7-46F5-9DA5-079345B3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1AB1A-4248-4042-BD65-56B9978E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5C0D5-38AF-4430-A3FA-7806A46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7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D910-2E72-43BB-962F-B05E92B9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7B3CE-B75A-4DB5-AEA6-22263396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28D25-2A9E-42D4-AD06-A3BCC79E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7AADC-41FB-4030-A830-62832900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785EAC-A940-4477-B00C-99DFD92B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6DBA1-41F1-47A6-8F38-9BB7C9E9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2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9436D-FA61-4C14-BA9A-D07BFF87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23D9F-EA59-4F46-ACCE-7C75C493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3698A7-7D2A-4476-BFB5-DF14539D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5FE430-85AB-4A66-9CA4-A8E6F1B28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23C3BD-9C5E-42AA-8696-2CE2A0387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3F0C8-5497-4C13-854A-F60990F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7B821-9D56-4D6D-8A0D-5ADBF79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F55094-70A7-49CC-BFD4-9F4FBD95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0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317A-AEE6-4DD5-B09A-CF45ACC9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21CB8-B0E2-426A-8453-6A105EA7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30543D-D82D-4026-B0EA-2D7FF38C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0AED28-7F92-4D24-88DF-D6FAF8E4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D3356-BDB0-4C63-AC17-FE765D46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26DA2-66E1-447B-BE30-6A40A7C8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9B6E5-FD53-4CEB-9087-4D206728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8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EE778-97AA-4904-965C-0CDE410D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5151-018C-4E56-9F33-E3EA2A1B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19ADF-1117-40DA-85F7-FC818DD8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772E4-1302-43FA-924A-A7F8F6A7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EAA60-655A-405B-BDBF-0B04FBE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AF13B-D29E-42FF-BE43-CEC2F80F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1078D-6EF1-4B94-A326-6EF6E34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E751A3-89A7-48C6-AC42-849314992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086F8-127D-403A-8570-E682E83A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BD694-E898-43E5-84EA-7ACFC05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343C5-D347-4722-921E-B9175E85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E5D3B-F81D-4B54-A20D-4C179D54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1C6D2-A4A6-48BD-85AE-42C598C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3EBDE-E2A8-43DA-8ABE-1AA98CFF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B44A7-9627-4CF4-BCD8-62A337B15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7A67-1954-45AD-B9BE-5B55C8511A5A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E07D5-A84F-4B94-8C76-5A0200F3E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D5612-7C32-4B84-B684-68EEDD954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F7C8-673B-4A8D-8479-A97C6403D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9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4">
              <a:lumMod val="60000"/>
              <a:lumOff val="4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60000"/>
              <a:lumOff val="4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60000"/>
              <a:lumOff val="4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60000"/>
              <a:lumOff val="4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金庸经典小说可视化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868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——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15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小组 数据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可视化期末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展示</a:t>
            </a:r>
            <a:endParaRPr lang="en-US" altLang="zh-CN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2019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年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月</a:t>
            </a:r>
            <a:r>
              <a:rPr lang="en-US" altLang="zh-CN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16</a:t>
            </a: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日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数据来源：金庸原著，经典电视剧照，维基百科，哈佛中国历史地理信息数据库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据描述：以图的方式存储在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文件里，节点代表人物及其相关属性，边代表人物之间关系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据样式：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90" y="4240645"/>
            <a:ext cx="8753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三次华山论剑比较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E21032E-FD11-422E-B17B-F0FFE01AC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794279"/>
              </p:ext>
            </p:extLst>
          </p:nvPr>
        </p:nvGraphicFramePr>
        <p:xfrm>
          <a:off x="838200" y="1690688"/>
          <a:ext cx="107950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仰慕者数量排行榜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2A2E-18E3-41EA-97CE-B94B899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仰慕者数量排行榜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112735A-205F-40B7-A43C-B011FB646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538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F6C56E0-E015-424D-B1DC-D2E34A0044BC}"/>
              </a:ext>
            </a:extLst>
          </p:cNvPr>
          <p:cNvSpPr/>
          <p:nvPr/>
        </p:nvSpPr>
        <p:spPr>
          <a:xfrm>
            <a:off x="1039229" y="630820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统计方法：关系图网络中“爱慕”指向箭头数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5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2A2E-18E3-41EA-97CE-B94B899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游历范围排行榜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112735A-205F-40B7-A43C-B011FB646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07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F6C56E0-E015-424D-B1DC-D2E34A0044BC}"/>
              </a:ext>
            </a:extLst>
          </p:cNvPr>
          <p:cNvSpPr/>
          <p:nvPr/>
        </p:nvSpPr>
        <p:spPr>
          <a:xfrm>
            <a:off x="1039229" y="63082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统计方法：地图中涉及省份个数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52" y="1188720"/>
            <a:ext cx="5690778" cy="44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317</Words>
  <Application>Microsoft Office PowerPoint</Application>
  <PresentationFormat>宽屏</PresentationFormat>
  <Paragraphs>70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金庸经典小说可视化</vt:lpstr>
      <vt:lpstr>数据概要</vt:lpstr>
      <vt:lpstr>三次华山论剑比较</vt:lpstr>
      <vt:lpstr>仰慕者数量排行榜</vt:lpstr>
      <vt:lpstr>仰慕者数量排行榜</vt:lpstr>
      <vt:lpstr>游历范围排行榜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 Han</dc:creator>
  <cp:lastModifiedBy>LENOVO</cp:lastModifiedBy>
  <cp:revision>18</cp:revision>
  <dcterms:created xsi:type="dcterms:W3CDTF">2019-01-10T13:29:09Z</dcterms:created>
  <dcterms:modified xsi:type="dcterms:W3CDTF">2019-01-15T03:27:48Z</dcterms:modified>
</cp:coreProperties>
</file>