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99" autoAdjust="0"/>
    <p:restoredTop sz="94660"/>
  </p:normalViewPr>
  <p:slideViewPr>
    <p:cSldViewPr>
      <p:cViewPr>
        <p:scale>
          <a:sx n="80" d="100"/>
          <a:sy n="80" d="100"/>
        </p:scale>
        <p:origin x="-1531"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174833-F03D-4C5F-8DE2-5A2D368870AC}" type="datetimeFigureOut">
              <a:rPr lang="en-US" smtClean="0"/>
              <a:pPr/>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174833-F03D-4C5F-8DE2-5A2D368870AC}" type="datetimeFigureOut">
              <a:rPr lang="en-US" smtClean="0"/>
              <a:pPr/>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174833-F03D-4C5F-8DE2-5A2D368870AC}" type="datetimeFigureOut">
              <a:rPr lang="en-US" smtClean="0"/>
              <a:pPr/>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174833-F03D-4C5F-8DE2-5A2D368870AC}" type="datetimeFigureOut">
              <a:rPr lang="en-US" smtClean="0"/>
              <a:pPr/>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174833-F03D-4C5F-8DE2-5A2D368870AC}" type="datetimeFigureOut">
              <a:rPr lang="en-US" smtClean="0"/>
              <a:pPr/>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174833-F03D-4C5F-8DE2-5A2D368870AC}" type="datetimeFigureOut">
              <a:rPr lang="en-US" smtClean="0"/>
              <a:pPr/>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174833-F03D-4C5F-8DE2-5A2D368870AC}" type="datetimeFigureOut">
              <a:rPr lang="en-US" smtClean="0"/>
              <a:pPr/>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174833-F03D-4C5F-8DE2-5A2D368870AC}" type="datetimeFigureOut">
              <a:rPr lang="en-US" smtClean="0"/>
              <a:pPr/>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74833-F03D-4C5F-8DE2-5A2D368870AC}" type="datetimeFigureOut">
              <a:rPr lang="en-US" smtClean="0"/>
              <a:pPr/>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174833-F03D-4C5F-8DE2-5A2D368870AC}" type="datetimeFigureOut">
              <a:rPr lang="en-US" smtClean="0"/>
              <a:pPr/>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174833-F03D-4C5F-8DE2-5A2D368870AC}" type="datetimeFigureOut">
              <a:rPr lang="en-US" smtClean="0"/>
              <a:pPr/>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DFC66-665A-4080-B50C-158FE4A9C7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74833-F03D-4C5F-8DE2-5A2D368870AC}" type="datetimeFigureOut">
              <a:rPr lang="en-US" smtClean="0"/>
              <a:pPr/>
              <a:t>7/7/2017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DFC66-665A-4080-B50C-158FE4A9C7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3200" dirty="0" smtClean="0"/>
              <a:t>Effective Initiative to reduce transporter ship accident in Bangladesh</a:t>
            </a:r>
            <a:endParaRPr lang="en-US" sz="3200" dirty="0"/>
          </a:p>
        </p:txBody>
      </p:sp>
      <p:sp>
        <p:nvSpPr>
          <p:cNvPr id="3" name="Subtitle 2"/>
          <p:cNvSpPr>
            <a:spLocks noGrp="1"/>
          </p:cNvSpPr>
          <p:nvPr>
            <p:ph type="subTitle" idx="1"/>
          </p:nvPr>
        </p:nvSpPr>
        <p:spPr/>
        <p:txBody>
          <a:bodyPr/>
          <a:lstStyle/>
          <a:p>
            <a:endParaRPr lang="en-US"/>
          </a:p>
        </p:txBody>
      </p:sp>
      <p:pic>
        <p:nvPicPr>
          <p:cNvPr id="1026" name="Picture 2" descr="C:\Users\ASUS\Desktop\Dia\Lonch\photo_verybig_160563.jpg"/>
          <p:cNvPicPr>
            <a:picLocks noChangeAspect="1" noChangeArrowheads="1"/>
          </p:cNvPicPr>
          <p:nvPr/>
        </p:nvPicPr>
        <p:blipFill>
          <a:blip r:embed="rId2"/>
          <a:srcRect/>
          <a:stretch>
            <a:fillRect/>
          </a:stretch>
        </p:blipFill>
        <p:spPr bwMode="auto">
          <a:xfrm>
            <a:off x="990600" y="1905000"/>
            <a:ext cx="7239000" cy="407193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Web Application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In our web app we will display the data in an organized manner using html and </a:t>
            </a:r>
            <a:r>
              <a:rPr lang="en-US" dirty="0" err="1"/>
              <a:t>css</a:t>
            </a:r>
            <a:r>
              <a:rPr lang="en-US" dirty="0"/>
              <a:t>, the web page will always be updated and will alert the user if any abnormal situations do occur. The web page will run on our local server and we  can access it from our local network. The web page will always be connected to our database so that we are always updated with new values.</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GPS Tracker</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5334000" cy="4525963"/>
          </a:xfrm>
        </p:spPr>
        <p:txBody>
          <a:bodyPr>
            <a:normAutofit lnSpcReduction="10000"/>
          </a:bodyPr>
          <a:lstStyle/>
          <a:p>
            <a:r>
              <a:rPr lang="en-US" dirty="0"/>
              <a:t>In our nodes which are connected to the ships will also be installed a GPS tracker which will be connected to the microcontroller with which we can know the location of the ships. In case of disaster, we can also track the last location of the ship.</a:t>
            </a:r>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6019800" y="1447800"/>
            <a:ext cx="2581275" cy="2486025"/>
          </a:xfrm>
          <a:prstGeom prst="rect">
            <a:avLst/>
          </a:prstGeom>
          <a:noFill/>
          <a:ln w="9525">
            <a:noFill/>
            <a:miter lim="800000"/>
            <a:headEnd/>
            <a:tailEnd/>
          </a:ln>
          <a:effectLst/>
        </p:spPr>
      </p:pic>
      <p:pic>
        <p:nvPicPr>
          <p:cNvPr id="1027" name="Picture 3" descr="C:\Users\ASUS\Desktop\Dia\19807707_10212400433833311_142046478_o.jpg"/>
          <p:cNvPicPr>
            <a:picLocks noChangeAspect="1" noChangeArrowheads="1"/>
          </p:cNvPicPr>
          <p:nvPr/>
        </p:nvPicPr>
        <p:blipFill>
          <a:blip r:embed="rId3" cstate="print"/>
          <a:srcRect/>
          <a:stretch>
            <a:fillRect/>
          </a:stretch>
        </p:blipFill>
        <p:spPr bwMode="auto">
          <a:xfrm>
            <a:off x="5943600" y="4114800"/>
            <a:ext cx="2667000" cy="20002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Implementations</a:t>
            </a:r>
            <a:endParaRPr lang="en-US" dirty="0"/>
          </a:p>
        </p:txBody>
      </p:sp>
      <p:sp>
        <p:nvSpPr>
          <p:cNvPr id="3" name="Content Placeholder 2"/>
          <p:cNvSpPr>
            <a:spLocks noGrp="1"/>
          </p:cNvSpPr>
          <p:nvPr>
            <p:ph idx="1"/>
          </p:nvPr>
        </p:nvSpPr>
        <p:spPr/>
        <p:txBody>
          <a:bodyPr>
            <a:normAutofit/>
          </a:bodyPr>
          <a:lstStyle/>
          <a:p>
            <a:r>
              <a:rPr lang="en-US" sz="2000" dirty="0" smtClean="0"/>
              <a:t>56% is still in human error.</a:t>
            </a:r>
            <a:br>
              <a:rPr lang="en-US" sz="2000" dirty="0" smtClean="0"/>
            </a:br>
            <a:r>
              <a:rPr lang="en-US" sz="2000" dirty="0" smtClean="0"/>
              <a:t>For example racing in the river is a common problem</a:t>
            </a:r>
            <a:br>
              <a:rPr lang="en-US" sz="2000" dirty="0" smtClean="0"/>
            </a:br>
            <a:r>
              <a:rPr lang="en-US" sz="2000" dirty="0" smtClean="0"/>
              <a:t/>
            </a:r>
            <a:br>
              <a:rPr lang="en-US" sz="2000" dirty="0" smtClean="0"/>
            </a:br>
            <a:r>
              <a:rPr lang="en-US" sz="2000" dirty="0" smtClean="0"/>
              <a:t>GPS Location gives us distance between two ships and Base station can tell if its Racing or not</a:t>
            </a:r>
          </a:p>
          <a:p>
            <a:endParaRPr lang="en-US" sz="2000" dirty="0" smtClean="0"/>
          </a:p>
          <a:p>
            <a:endParaRPr lang="en-US" sz="2000" dirty="0" smtClean="0"/>
          </a:p>
          <a:p>
            <a:pPr>
              <a:buNone/>
            </a:pPr>
            <a:r>
              <a:rPr lang="en-US" sz="2000" dirty="0" smtClean="0"/>
              <a:t> </a:t>
            </a:r>
          </a:p>
          <a:p>
            <a:r>
              <a:rPr lang="en-US" sz="2000" dirty="0" smtClean="0"/>
              <a:t>User friendly UI </a:t>
            </a:r>
          </a:p>
          <a:p>
            <a:endParaRPr lang="en-US" sz="2000" dirty="0" smtClean="0"/>
          </a:p>
          <a:p>
            <a:r>
              <a:rPr lang="en-US" sz="2000" dirty="0" smtClean="0"/>
              <a:t>Socket Programming to not to have the webpage reload each time to get real time data. </a:t>
            </a:r>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4,420 people died, 520 people injured and 400 people remained missing in more than 550 passenger launch accidents that took place in last 38 years</a:t>
            </a:r>
            <a:br>
              <a:rPr lang="en-US" sz="2000" dirty="0" smtClean="0"/>
            </a:br>
            <a:endParaRPr lang="en-US" sz="20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28600" y="1219200"/>
            <a:ext cx="8784541"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descr="C:\Users\ASUS\Desktop\Dia\Lonch\628x471.jpg"/>
          <p:cNvPicPr>
            <a:picLocks noChangeAspect="1" noChangeArrowheads="1"/>
          </p:cNvPicPr>
          <p:nvPr/>
        </p:nvPicPr>
        <p:blipFill>
          <a:blip r:embed="rId2"/>
          <a:srcRect/>
          <a:stretch>
            <a:fillRect/>
          </a:stretch>
        </p:blipFill>
        <p:spPr bwMode="auto">
          <a:xfrm>
            <a:off x="304800" y="228600"/>
            <a:ext cx="4910990" cy="3276600"/>
          </a:xfrm>
          <a:prstGeom prst="rect">
            <a:avLst/>
          </a:prstGeom>
          <a:noFill/>
        </p:spPr>
      </p:pic>
      <p:pic>
        <p:nvPicPr>
          <p:cNvPr id="3075" name="Picture 3" descr="C:\Users\ASUS\Desktop\Dia\Lonch\134012627_14246679328141n.jpg"/>
          <p:cNvPicPr>
            <a:picLocks noChangeAspect="1" noChangeArrowheads="1"/>
          </p:cNvPicPr>
          <p:nvPr/>
        </p:nvPicPr>
        <p:blipFill>
          <a:blip r:embed="rId3"/>
          <a:srcRect/>
          <a:stretch>
            <a:fillRect/>
          </a:stretch>
        </p:blipFill>
        <p:spPr bwMode="auto">
          <a:xfrm>
            <a:off x="228600" y="3352800"/>
            <a:ext cx="4923105" cy="3276600"/>
          </a:xfrm>
          <a:prstGeom prst="rect">
            <a:avLst/>
          </a:prstGeom>
          <a:noFill/>
        </p:spPr>
      </p:pic>
      <p:pic>
        <p:nvPicPr>
          <p:cNvPr id="3076" name="Picture 4" descr="C:\Users\ASUS\Desktop\Dia\Lonch\2fb12c3a59b7a9636f5762c0bb04a95b3f559dcf.jpg"/>
          <p:cNvPicPr>
            <a:picLocks noChangeAspect="1" noChangeArrowheads="1"/>
          </p:cNvPicPr>
          <p:nvPr/>
        </p:nvPicPr>
        <p:blipFill>
          <a:blip r:embed="rId4"/>
          <a:srcRect/>
          <a:stretch>
            <a:fillRect/>
          </a:stretch>
        </p:blipFill>
        <p:spPr bwMode="auto">
          <a:xfrm>
            <a:off x="5105400" y="228600"/>
            <a:ext cx="3889337" cy="2590800"/>
          </a:xfrm>
          <a:prstGeom prst="rect">
            <a:avLst/>
          </a:prstGeom>
          <a:noFill/>
        </p:spPr>
      </p:pic>
      <p:pic>
        <p:nvPicPr>
          <p:cNvPr id="3078" name="Picture 6" descr="C:\Users\ASUS\Desktop\Dia\Lonch\77uj0DIC.jpg"/>
          <p:cNvPicPr>
            <a:picLocks noChangeAspect="1" noChangeArrowheads="1"/>
          </p:cNvPicPr>
          <p:nvPr/>
        </p:nvPicPr>
        <p:blipFill>
          <a:blip r:embed="rId5"/>
          <a:srcRect/>
          <a:stretch>
            <a:fillRect/>
          </a:stretch>
        </p:blipFill>
        <p:spPr bwMode="auto">
          <a:xfrm>
            <a:off x="5029200" y="5029200"/>
            <a:ext cx="3962400" cy="1575816"/>
          </a:xfrm>
          <a:prstGeom prst="rect">
            <a:avLst/>
          </a:prstGeom>
          <a:noFill/>
        </p:spPr>
      </p:pic>
      <p:pic>
        <p:nvPicPr>
          <p:cNvPr id="3077" name="Picture 5" descr="C:\Users\ASUS\Desktop\Dia\Lonch\image.jpg"/>
          <p:cNvPicPr>
            <a:picLocks noChangeAspect="1" noChangeArrowheads="1"/>
          </p:cNvPicPr>
          <p:nvPr/>
        </p:nvPicPr>
        <p:blipFill>
          <a:blip r:embed="rId6"/>
          <a:srcRect/>
          <a:stretch>
            <a:fillRect/>
          </a:stretch>
        </p:blipFill>
        <p:spPr bwMode="auto">
          <a:xfrm>
            <a:off x="5143500" y="2819400"/>
            <a:ext cx="3848100" cy="224544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Behind these accidents</a:t>
            </a:r>
            <a:endParaRPr lang="en-US" dirty="0"/>
          </a:p>
        </p:txBody>
      </p:sp>
      <p:pic>
        <p:nvPicPr>
          <p:cNvPr id="4098" name="Picture 2"/>
          <p:cNvPicPr>
            <a:picLocks noChangeAspect="1" noChangeArrowheads="1"/>
          </p:cNvPicPr>
          <p:nvPr/>
        </p:nvPicPr>
        <p:blipFill>
          <a:blip r:embed="rId2"/>
          <a:srcRect/>
          <a:stretch>
            <a:fillRect/>
          </a:stretch>
        </p:blipFill>
        <p:spPr bwMode="auto">
          <a:xfrm>
            <a:off x="1066800" y="1981200"/>
            <a:ext cx="7191375" cy="409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The proposed idea’s goal is to reduce or fully diminish the ship accidents in Bangladesh due to overcapacity. The project is divided into four main parts.</a:t>
            </a:r>
            <a:r>
              <a:rPr lang="en-US" sz="2000" dirty="0" smtClean="0"/>
              <a:t/>
            </a:r>
            <a:br>
              <a:rPr lang="en-US" sz="2000" dirty="0" smtClean="0"/>
            </a:br>
            <a:endParaRPr lang="en-US" sz="2000" dirty="0"/>
          </a:p>
        </p:txBody>
      </p:sp>
      <p:sp>
        <p:nvSpPr>
          <p:cNvPr id="3" name="Content Placeholder 2"/>
          <p:cNvSpPr>
            <a:spLocks noGrp="1"/>
          </p:cNvSpPr>
          <p:nvPr>
            <p:ph idx="1"/>
          </p:nvPr>
        </p:nvSpPr>
        <p:spPr>
          <a:xfrm>
            <a:off x="2667000" y="1828800"/>
            <a:ext cx="3962400" cy="2057400"/>
          </a:xfrm>
        </p:spPr>
        <p:txBody>
          <a:bodyPr>
            <a:normAutofit/>
          </a:bodyPr>
          <a:lstStyle/>
          <a:p>
            <a:pPr marL="914400" indent="-914400">
              <a:buFont typeface="+mj-lt"/>
              <a:buAutoNum type="arabicPeriod"/>
            </a:pPr>
            <a:r>
              <a:rPr lang="en-US" sz="2800" dirty="0" smtClean="0"/>
              <a:t>Detector</a:t>
            </a:r>
          </a:p>
          <a:p>
            <a:pPr marL="914400" indent="-914400">
              <a:buFont typeface="+mj-lt"/>
              <a:buAutoNum type="arabicPeriod"/>
            </a:pPr>
            <a:r>
              <a:rPr lang="en-US" sz="2800" dirty="0" smtClean="0"/>
              <a:t>Main Base Station</a:t>
            </a:r>
          </a:p>
          <a:p>
            <a:pPr marL="914400" indent="-914400">
              <a:buFont typeface="+mj-lt"/>
              <a:buAutoNum type="arabicPeriod"/>
            </a:pPr>
            <a:r>
              <a:rPr lang="en-US" sz="2800" dirty="0" smtClean="0"/>
              <a:t>Web Application</a:t>
            </a:r>
          </a:p>
          <a:p>
            <a:pPr marL="914400" indent="-914400">
              <a:buFont typeface="+mj-lt"/>
              <a:buAutoNum type="arabicPeriod"/>
            </a:pPr>
            <a:r>
              <a:rPr lang="en-US" sz="2800" dirty="0" smtClean="0"/>
              <a:t>GPS Tracker</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rot="16200000">
            <a:off x="2552700" y="60579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6200000">
            <a:off x="4381500" y="60579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6200000">
            <a:off x="6286500" y="60579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2677244">
            <a:off x="2611600" y="4441798"/>
            <a:ext cx="304800" cy="7557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2"/>
          <a:srcRect/>
          <a:stretch>
            <a:fillRect/>
          </a:stretch>
        </p:blipFill>
        <p:spPr bwMode="auto">
          <a:xfrm>
            <a:off x="304800" y="152400"/>
            <a:ext cx="8610600" cy="2085975"/>
          </a:xfrm>
          <a:prstGeom prst="rect">
            <a:avLst/>
          </a:prstGeom>
          <a:noFill/>
          <a:ln w="9525">
            <a:noFill/>
            <a:miter lim="800000"/>
            <a:headEnd/>
            <a:tailEnd/>
          </a:ln>
          <a:effectLst/>
        </p:spPr>
      </p:pic>
      <p:sp>
        <p:nvSpPr>
          <p:cNvPr id="5" name="Down Arrow 4"/>
          <p:cNvSpPr/>
          <p:nvPr/>
        </p:nvSpPr>
        <p:spPr>
          <a:xfrm rot="18811647">
            <a:off x="2987764" y="1607856"/>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Down Arrow 13"/>
          <p:cNvSpPr/>
          <p:nvPr/>
        </p:nvSpPr>
        <p:spPr>
          <a:xfrm>
            <a:off x="4572000" y="17526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Down Arrow 14"/>
          <p:cNvSpPr/>
          <p:nvPr/>
        </p:nvSpPr>
        <p:spPr>
          <a:xfrm rot="2997417">
            <a:off x="5891707" y="1596573"/>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p:cNvSpPr/>
          <p:nvPr/>
        </p:nvSpPr>
        <p:spPr>
          <a:xfrm>
            <a:off x="3810000" y="3505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NRF</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Rectangle 16"/>
          <p:cNvSpPr/>
          <p:nvPr/>
        </p:nvSpPr>
        <p:spPr>
          <a:xfrm>
            <a:off x="1143000" y="5867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NRF</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Rectangle 17"/>
          <p:cNvSpPr/>
          <p:nvPr/>
        </p:nvSpPr>
        <p:spPr>
          <a:xfrm>
            <a:off x="2971800" y="58674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RPi</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9" name="Rectangle 18"/>
          <p:cNvSpPr/>
          <p:nvPr/>
        </p:nvSpPr>
        <p:spPr>
          <a:xfrm>
            <a:off x="4800600" y="58674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MySQL</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Database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Rectangle 19"/>
          <p:cNvSpPr/>
          <p:nvPr/>
        </p:nvSpPr>
        <p:spPr>
          <a:xfrm>
            <a:off x="6781800" y="58674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PHP Script</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123" name="Picture 3" descr="C:\Users\ASUS\Desktop\Dia\Lonch\WiFiIconX.png"/>
          <p:cNvPicPr>
            <a:picLocks noChangeAspect="1" noChangeArrowheads="1"/>
          </p:cNvPicPr>
          <p:nvPr/>
        </p:nvPicPr>
        <p:blipFill>
          <a:blip r:embed="rId3" cstate="print"/>
          <a:srcRect/>
          <a:stretch>
            <a:fillRect/>
          </a:stretch>
        </p:blipFill>
        <p:spPr bwMode="auto">
          <a:xfrm rot="2022107">
            <a:off x="889245" y="4470646"/>
            <a:ext cx="1839913" cy="1839913"/>
          </a:xfrm>
          <a:prstGeom prst="rect">
            <a:avLst/>
          </a:prstGeom>
          <a:noFill/>
        </p:spPr>
      </p:pic>
      <p:pic>
        <p:nvPicPr>
          <p:cNvPr id="22" name="Picture 3" descr="C:\Users\ASUS\Desktop\Dia\Lonch\WiFiIconX.png"/>
          <p:cNvPicPr>
            <a:picLocks noChangeAspect="1" noChangeArrowheads="1"/>
          </p:cNvPicPr>
          <p:nvPr/>
        </p:nvPicPr>
        <p:blipFill>
          <a:blip r:embed="rId3" cstate="print"/>
          <a:srcRect/>
          <a:stretch>
            <a:fillRect/>
          </a:stretch>
        </p:blipFill>
        <p:spPr bwMode="auto">
          <a:xfrm rot="14063069">
            <a:off x="2649646" y="3335446"/>
            <a:ext cx="1839913" cy="1839913"/>
          </a:xfrm>
          <a:prstGeom prst="rect">
            <a:avLst/>
          </a:prstGeom>
          <a:noFill/>
        </p:spPr>
      </p:pic>
      <p:pic>
        <p:nvPicPr>
          <p:cNvPr id="5125" name="Picture 5" descr="C:\Users\ASUS\Desktop\Dia\Lonch\Arduino-uno-perspective-transparent.png"/>
          <p:cNvPicPr>
            <a:picLocks noChangeAspect="1" noChangeArrowheads="1"/>
          </p:cNvPicPr>
          <p:nvPr/>
        </p:nvPicPr>
        <p:blipFill>
          <a:blip r:embed="rId4" cstate="print"/>
          <a:srcRect/>
          <a:stretch>
            <a:fillRect/>
          </a:stretch>
        </p:blipFill>
        <p:spPr bwMode="auto">
          <a:xfrm>
            <a:off x="4038600" y="2057400"/>
            <a:ext cx="1630694" cy="1435100"/>
          </a:xfrm>
          <a:prstGeom prst="rect">
            <a:avLst/>
          </a:prstGeom>
          <a:noFill/>
        </p:spPr>
      </p:pic>
      <p:sp>
        <p:nvSpPr>
          <p:cNvPr id="6" name="Down Arrow 5"/>
          <p:cNvSpPr/>
          <p:nvPr/>
        </p:nvSpPr>
        <p:spPr>
          <a:xfrm>
            <a:off x="4572000" y="31242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u="sng" dirty="0"/>
              <a:t>DETECTOR</a:t>
            </a:r>
            <a:r>
              <a:rPr lang="en-US" dirty="0" smtClean="0"/>
              <a:t/>
            </a:r>
            <a:br>
              <a:rPr lang="en-US" dirty="0" smtClean="0"/>
            </a:br>
            <a:endParaRPr lang="en-US" dirty="0"/>
          </a:p>
        </p:txBody>
      </p:sp>
      <p:sp>
        <p:nvSpPr>
          <p:cNvPr id="3" name="Content Placeholder 2"/>
          <p:cNvSpPr>
            <a:spLocks noGrp="1"/>
          </p:cNvSpPr>
          <p:nvPr>
            <p:ph idx="1"/>
          </p:nvPr>
        </p:nvSpPr>
        <p:spPr>
          <a:xfrm>
            <a:off x="152400" y="1219200"/>
            <a:ext cx="4724400" cy="2971800"/>
          </a:xfrm>
        </p:spPr>
        <p:txBody>
          <a:bodyPr>
            <a:normAutofit fontScale="47500" lnSpcReduction="20000"/>
          </a:bodyPr>
          <a:lstStyle/>
          <a:p>
            <a:r>
              <a:rPr lang="en-US" dirty="0"/>
              <a:t>sensor can detect and calculate the change in distance between it and base of the sensor and record the data as time passes by. This distance </a:t>
            </a:r>
            <a:r>
              <a:rPr lang="en-US" dirty="0" err="1"/>
              <a:t>vs</a:t>
            </a:r>
            <a:r>
              <a:rPr lang="en-US" dirty="0"/>
              <a:t> time can be plotted in a graph to show the situation of the boat in water. Regular peaks and falls indicated the normal behavior of the boat. By this a threshold value can set at calibration stage. If the distance read by the sonar will be less than the threshold value resulting in a conclusion of over populated deck or sinking of the boat. This scenario can be understood by the sensor circuit and will automatically issue an alarm to the controller know of the boats condition. Final point to be noted is that the water level will be detected with the help of </a:t>
            </a:r>
            <a:r>
              <a:rPr lang="en-US" dirty="0" smtClean="0"/>
              <a:t>a sensor </a:t>
            </a:r>
            <a:r>
              <a:rPr lang="en-US" dirty="0"/>
              <a:t>in the cylinder.</a:t>
            </a:r>
            <a:endParaRPr lang="en-US" dirty="0" smtClean="0"/>
          </a:p>
          <a:p>
            <a:endParaRPr lang="en-US" dirty="0"/>
          </a:p>
        </p:txBody>
      </p:sp>
      <p:pic>
        <p:nvPicPr>
          <p:cNvPr id="6146" name="Picture 2"/>
          <p:cNvPicPr>
            <a:picLocks noChangeAspect="1" noChangeArrowheads="1"/>
          </p:cNvPicPr>
          <p:nvPr/>
        </p:nvPicPr>
        <p:blipFill>
          <a:blip r:embed="rId2"/>
          <a:srcRect/>
          <a:stretch>
            <a:fillRect/>
          </a:stretch>
        </p:blipFill>
        <p:spPr bwMode="auto">
          <a:xfrm>
            <a:off x="5105400" y="1219200"/>
            <a:ext cx="3759200" cy="51054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57200" y="4114800"/>
            <a:ext cx="4446165"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ASUS\Desktop\Dia\19858734_2021977731358884_974158626_n.jpg"/>
          <p:cNvPicPr>
            <a:picLocks noChangeAspect="1" noChangeArrowheads="1"/>
          </p:cNvPicPr>
          <p:nvPr/>
        </p:nvPicPr>
        <p:blipFill>
          <a:blip r:embed="rId2"/>
          <a:srcRect/>
          <a:stretch>
            <a:fillRect/>
          </a:stretch>
        </p:blipFill>
        <p:spPr bwMode="auto">
          <a:xfrm>
            <a:off x="228600" y="228600"/>
            <a:ext cx="8686800" cy="6400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Main base station</a:t>
            </a:r>
            <a:endParaRPr lang="en-US" dirty="0"/>
          </a:p>
        </p:txBody>
      </p:sp>
      <p:sp>
        <p:nvSpPr>
          <p:cNvPr id="3" name="Content Placeholder 2"/>
          <p:cNvSpPr>
            <a:spLocks noGrp="1"/>
          </p:cNvSpPr>
          <p:nvPr>
            <p:ph idx="1"/>
          </p:nvPr>
        </p:nvSpPr>
        <p:spPr>
          <a:xfrm>
            <a:off x="152400" y="1219200"/>
            <a:ext cx="8763000" cy="2438400"/>
          </a:xfrm>
        </p:spPr>
        <p:txBody>
          <a:bodyPr>
            <a:normAutofit fontScale="85000" lnSpcReduction="20000"/>
          </a:bodyPr>
          <a:lstStyle/>
          <a:p>
            <a:r>
              <a:rPr lang="en-US" dirty="0"/>
              <a:t>In our main base station we will have the nrf204l receiver hooked to a raspberry pi which will get the data from multiple nodes( from different ships). Upon receiving, we will process this data and send this to a </a:t>
            </a:r>
            <a:r>
              <a:rPr lang="en-US" dirty="0" err="1"/>
              <a:t>mysql</a:t>
            </a:r>
            <a:r>
              <a:rPr lang="en-US" dirty="0"/>
              <a:t> database for storing purposes. The database will have the functions to read update delete from the database as the user prefers it to.</a:t>
            </a:r>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533400" y="3581400"/>
            <a:ext cx="79248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410</Words>
  <Application>Microsoft Office PowerPoint</Application>
  <PresentationFormat>On-screen Show (4:3)</PresentationFormat>
  <Paragraphs>30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Effective Initiative to reduce transporter ship accident in Bangladesh</vt:lpstr>
      <vt:lpstr>4,420 people died, 520 people injured and 400 people remained missing in more than 550 passenger launch accidents that took place in last 38 years </vt:lpstr>
      <vt:lpstr>Slide 3</vt:lpstr>
      <vt:lpstr>Reasons Behind these accidents</vt:lpstr>
      <vt:lpstr>The proposed idea’s goal is to reduce or fully diminish the ship accidents in Bangladesh due to overcapacity. The project is divided into four main parts. </vt:lpstr>
      <vt:lpstr>Slide 6</vt:lpstr>
      <vt:lpstr>    DETECTOR </vt:lpstr>
      <vt:lpstr>Slide 8</vt:lpstr>
      <vt:lpstr>Main base station</vt:lpstr>
      <vt:lpstr>Web Application </vt:lpstr>
      <vt:lpstr>GPS Tracker </vt:lpstr>
      <vt:lpstr>Future Implementations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30</cp:revision>
  <dcterms:created xsi:type="dcterms:W3CDTF">2017-07-06T19:06:58Z</dcterms:created>
  <dcterms:modified xsi:type="dcterms:W3CDTF">2017-07-07T14:58:56Z</dcterms:modified>
</cp:coreProperties>
</file>