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62" r:id="rId10"/>
    <p:sldId id="264" r:id="rId11"/>
    <p:sldId id="268" r:id="rId12"/>
    <p:sldId id="269" r:id="rId13"/>
    <p:sldId id="270" r:id="rId14"/>
    <p:sldId id="263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32" autoAdjust="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89546-E64A-4A9D-98F7-29CF140A120D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A4805-CC13-40ED-809A-1C53728D3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3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A4805-CC13-40ED-809A-1C53728D38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57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CE59-54F7-4805-86FF-1868DF17A9D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ECCD-EF5B-4422-BF58-0F4C3C71B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1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CE59-54F7-4805-86FF-1868DF17A9D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ECCD-EF5B-4422-BF58-0F4C3C71B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9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CE59-54F7-4805-86FF-1868DF17A9D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ECCD-EF5B-4422-BF58-0F4C3C71B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0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CE59-54F7-4805-86FF-1868DF17A9D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ECCD-EF5B-4422-BF58-0F4C3C71B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3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CE59-54F7-4805-86FF-1868DF17A9D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ECCD-EF5B-4422-BF58-0F4C3C71B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CE59-54F7-4805-86FF-1868DF17A9D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ECCD-EF5B-4422-BF58-0F4C3C71B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6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CE59-54F7-4805-86FF-1868DF17A9D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ECCD-EF5B-4422-BF58-0F4C3C71B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7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CE59-54F7-4805-86FF-1868DF17A9D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ECCD-EF5B-4422-BF58-0F4C3C71B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2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CE59-54F7-4805-86FF-1868DF17A9D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ECCD-EF5B-4422-BF58-0F4C3C71B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CE59-54F7-4805-86FF-1868DF17A9D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ECCD-EF5B-4422-BF58-0F4C3C71B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8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CE59-54F7-4805-86FF-1868DF17A9D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ECCD-EF5B-4422-BF58-0F4C3C71B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5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FCE59-54F7-4805-86FF-1868DF17A9D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CECCD-EF5B-4422-BF58-0F4C3C71B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4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hammads.k.92@gmail.com" TargetMode="External"/><Relationship Id="rId2" Type="http://schemas.openxmlformats.org/officeDocument/2006/relationships/hyperlink" Target="mailto:wordh.u.hasan@ieee.org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if.ahmed@northsouth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Personalized Health Monitoring Assistance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04456"/>
            <a:ext cx="9144000" cy="3135085"/>
          </a:xfrm>
        </p:spPr>
        <p:txBody>
          <a:bodyPr>
            <a:normAutofit/>
          </a:bodyPr>
          <a:lstStyle/>
          <a:p>
            <a:r>
              <a:rPr lang="en-US" b="1" dirty="0" err="1"/>
              <a:t>Wordh</a:t>
            </a:r>
            <a:r>
              <a:rPr lang="en-US" b="1" dirty="0"/>
              <a:t> </a:t>
            </a:r>
            <a:r>
              <a:rPr lang="en-US" b="1" dirty="0" err="1"/>
              <a:t>Ul</a:t>
            </a:r>
            <a:r>
              <a:rPr lang="en-US" b="1" dirty="0"/>
              <a:t> Hasan, Mohammad Sultan </a:t>
            </a:r>
            <a:r>
              <a:rPr lang="en-US" b="1" dirty="0" err="1"/>
              <a:t>Khaja</a:t>
            </a:r>
            <a:r>
              <a:rPr lang="en-US" b="1" dirty="0"/>
              <a:t>, </a:t>
            </a:r>
            <a:r>
              <a:rPr lang="en-US" b="1" dirty="0" err="1"/>
              <a:t>Saif</a:t>
            </a:r>
            <a:r>
              <a:rPr lang="en-US" b="1" dirty="0"/>
              <a:t> Ahmed &amp; </a:t>
            </a:r>
            <a:endParaRPr lang="en-US" b="1" dirty="0" smtClean="0"/>
          </a:p>
          <a:p>
            <a:r>
              <a:rPr lang="en-US" b="1" dirty="0" smtClean="0"/>
              <a:t>Mohammad </a:t>
            </a:r>
            <a:r>
              <a:rPr lang="en-US" b="1" dirty="0" err="1"/>
              <a:t>Monirujjaman</a:t>
            </a:r>
            <a:r>
              <a:rPr lang="en-US" b="1" dirty="0"/>
              <a:t> Khan (Mentor)</a:t>
            </a:r>
            <a:br>
              <a:rPr lang="en-US" b="1" dirty="0"/>
            </a:br>
            <a:r>
              <a:rPr lang="en-US" i="1" dirty="0"/>
              <a:t>Department of Electrical &amp; Computer Engineering,</a:t>
            </a:r>
            <a:br>
              <a:rPr lang="en-US" i="1" dirty="0"/>
            </a:br>
            <a:r>
              <a:rPr lang="en-US" i="1" dirty="0"/>
              <a:t>North South University</a:t>
            </a:r>
            <a:br>
              <a:rPr lang="en-US" i="1" dirty="0"/>
            </a:br>
            <a:r>
              <a:rPr lang="en-US" u="sng" dirty="0">
                <a:hlinkClick r:id="rId2"/>
              </a:rPr>
              <a:t>wordh.u.hasan@ieee.org</a:t>
            </a:r>
            <a:r>
              <a:rPr lang="en-US" dirty="0"/>
              <a:t>, </a:t>
            </a:r>
            <a:r>
              <a:rPr lang="en-US" u="sng" dirty="0">
                <a:hlinkClick r:id="rId3"/>
              </a:rPr>
              <a:t>mohammads.k.92@gmail.com</a:t>
            </a:r>
            <a:r>
              <a:rPr lang="en-US" dirty="0"/>
              <a:t>, </a:t>
            </a:r>
            <a:r>
              <a:rPr lang="en-US" u="sng" dirty="0">
                <a:hlinkClick r:id="rId4"/>
              </a:rPr>
              <a:t>saif.ahmed@northsouth.edu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–PM6750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3" y="1173422"/>
            <a:ext cx="6272502" cy="465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57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Wordh Ul Hasan\Downloads\26057983_10215531983080996_415582229_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143" y="365126"/>
            <a:ext cx="3951514" cy="5811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Wordh Ul Hasan\Downloads\26133461_10215531983120997_1415029324_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485" y="365126"/>
            <a:ext cx="3541486" cy="5811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6139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Wordh Ul Hasan\Downloads\26174806_10215531983160998_1681902030_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301" y="365125"/>
            <a:ext cx="3263357" cy="5811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8503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PM 6750 – 29,400 BDT</a:t>
            </a:r>
          </a:p>
          <a:p>
            <a:r>
              <a:rPr lang="en-US" dirty="0" smtClean="0"/>
              <a:t>Server – 2000 BDT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Total- 31,400 BDT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24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665"/>
            <a:ext cx="10515600" cy="1325563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190" y="1208405"/>
            <a:ext cx="10515600" cy="5192395"/>
          </a:xfrm>
        </p:spPr>
        <p:txBody>
          <a:bodyPr>
            <a:normAutofit/>
          </a:bodyPr>
          <a:lstStyle/>
          <a:p>
            <a:r>
              <a:rPr lang="en-US" dirty="0" smtClean="0"/>
              <a:t>In conclusion, increasing </a:t>
            </a:r>
            <a:r>
              <a:rPr lang="en-US" dirty="0"/>
              <a:t>rate of chronic diseases in aging population is becoming a serious concern due to lack of sufficient facilities and extremely high </a:t>
            </a:r>
            <a:r>
              <a:rPr lang="en-US" dirty="0" smtClean="0"/>
              <a:t>cost.</a:t>
            </a:r>
          </a:p>
          <a:p>
            <a:r>
              <a:rPr lang="en-US" dirty="0" smtClean="0"/>
              <a:t>The </a:t>
            </a:r>
            <a:r>
              <a:rPr lang="en-US" dirty="0"/>
              <a:t>situation is even worse for the people residing in remote areas far from medical facilities as delay in diagnosis and treatment may lead to death. </a:t>
            </a:r>
            <a:endParaRPr lang="en-US" dirty="0" smtClean="0"/>
          </a:p>
          <a:p>
            <a:r>
              <a:rPr lang="en-US" dirty="0" smtClean="0"/>
              <a:t>Timely </a:t>
            </a:r>
            <a:r>
              <a:rPr lang="en-US" dirty="0"/>
              <a:t>diagnosis and treatment can solve these issues to a great extent. The advancements in wireless communications and wearable sensor technology open up the opportunity of real-time healthcare monitoring </a:t>
            </a:r>
            <a:r>
              <a:rPr lang="en-US" dirty="0" smtClean="0"/>
              <a:t>systems.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01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system </a:t>
            </a:r>
            <a:r>
              <a:rPr lang="en-US" dirty="0" smtClean="0"/>
              <a:t>will be able to </a:t>
            </a:r>
            <a:r>
              <a:rPr lang="en-US" dirty="0"/>
              <a:t>extract several cardiac parameters such as heart rate, blood pressure, and temperature of multiple patients simultaneously. </a:t>
            </a:r>
          </a:p>
          <a:p>
            <a:r>
              <a:rPr lang="en-US" dirty="0"/>
              <a:t>The extracted data is being transmitted to Android handheld device using Bluetooth low energy which is then transmitted to web application for further processing. </a:t>
            </a:r>
            <a:endParaRPr lang="en-US" dirty="0" smtClean="0"/>
          </a:p>
          <a:p>
            <a:r>
              <a:rPr lang="en-US" dirty="0" smtClean="0"/>
              <a:t>Web </a:t>
            </a:r>
            <a:r>
              <a:rPr lang="en-US" dirty="0"/>
              <a:t>application processes received data to show medical status of the patient along with personal information such as age, gender, address, and location on web interface.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alarming system based on threshold values has also been designed which sends alert message to the doctor in case of abnormalities such as arrhythmia, hypotension, hypertension, fever, and hypothermia.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2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444"/>
            <a:ext cx="10515600" cy="488378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Chronic diseases </a:t>
            </a:r>
            <a:r>
              <a:rPr lang="en-US" sz="3600" dirty="0"/>
              <a:t>has been a matter of great concern. 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  <a:p>
            <a:r>
              <a:rPr lang="en-US" sz="3600" dirty="0" smtClean="0"/>
              <a:t>This project</a:t>
            </a:r>
            <a:r>
              <a:rPr lang="en-US" sz="3600" dirty="0"/>
              <a:t> </a:t>
            </a:r>
            <a:r>
              <a:rPr lang="en-US" sz="3600" dirty="0" smtClean="0"/>
              <a:t> tries </a:t>
            </a:r>
            <a:r>
              <a:rPr lang="en-US" sz="3600" dirty="0"/>
              <a:t>to tackle the problems associated with chronic diseases, especially the ones that come with old age and sustain for a long period of time. 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Health Care services to Rural Areas</a:t>
            </a:r>
            <a:endParaRPr lang="en-US" sz="3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7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24 </a:t>
            </a:r>
            <a:r>
              <a:rPr lang="en-US" dirty="0"/>
              <a:t>hour assistance to the patient at home.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Basic </a:t>
            </a:r>
            <a:r>
              <a:rPr lang="en-US" dirty="0" smtClean="0"/>
              <a:t>determinants will </a:t>
            </a:r>
            <a:r>
              <a:rPr lang="en-US" dirty="0" smtClean="0"/>
              <a:t>be monitored.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tore </a:t>
            </a:r>
            <a:r>
              <a:rPr lang="en-US" dirty="0"/>
              <a:t>the data to a web server every minute.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0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</a:t>
            </a:r>
            <a:r>
              <a:rPr lang="en-US" dirty="0" smtClean="0"/>
              <a:t>Solution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Close relatives and doctors will access to the server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switch </a:t>
            </a:r>
            <a:r>
              <a:rPr lang="en-US" dirty="0"/>
              <a:t>which enables the patient to send an alarm to his relatives manually in case of any discomfort.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0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ECG</a:t>
            </a:r>
          </a:p>
          <a:p>
            <a:r>
              <a:rPr lang="en-US" dirty="0" smtClean="0"/>
              <a:t>NIBP</a:t>
            </a:r>
          </a:p>
          <a:p>
            <a:r>
              <a:rPr lang="en-US" dirty="0" smtClean="0"/>
              <a:t>SPO2</a:t>
            </a:r>
          </a:p>
          <a:p>
            <a:r>
              <a:rPr lang="en-US" dirty="0" smtClean="0"/>
              <a:t>RESP</a:t>
            </a:r>
          </a:p>
          <a:p>
            <a:r>
              <a:rPr lang="en-US" dirty="0" smtClean="0"/>
              <a:t>Body Temperature </a:t>
            </a:r>
          </a:p>
          <a:p>
            <a:r>
              <a:rPr lang="en-US" dirty="0" smtClean="0"/>
              <a:t>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in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Studio</a:t>
            </a:r>
          </a:p>
          <a:p>
            <a:r>
              <a:rPr lang="en-US" dirty="0" err="1" smtClean="0"/>
              <a:t>Laravel</a:t>
            </a:r>
            <a:r>
              <a:rPr lang="en-US" dirty="0" smtClean="0"/>
              <a:t> 5.3</a:t>
            </a:r>
          </a:p>
          <a:p>
            <a:r>
              <a:rPr lang="en-US" dirty="0" smtClean="0"/>
              <a:t>Bluetooth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795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567" y="1280160"/>
            <a:ext cx="6243983" cy="5018723"/>
          </a:xfrm>
        </p:spPr>
      </p:pic>
    </p:spTree>
    <p:extLst>
      <p:ext uri="{BB962C8B-B14F-4D97-AF65-F5344CB8AC3E}">
        <p14:creationId xmlns:p14="http://schemas.microsoft.com/office/powerpoint/2010/main" val="267729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55467" y="1690688"/>
            <a:ext cx="10731139" cy="464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5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064272" y="287383"/>
            <a:ext cx="4078241" cy="657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0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332</Words>
  <Application>Microsoft Office PowerPoint</Application>
  <PresentationFormat>Widescreen</PresentationFormat>
  <Paragraphs>51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Personalized Health Monitoring Assistance   </vt:lpstr>
      <vt:lpstr>Introduction</vt:lpstr>
      <vt:lpstr>Proposed Solution</vt:lpstr>
      <vt:lpstr>Proposed Solution (Continued)</vt:lpstr>
      <vt:lpstr>Parameters</vt:lpstr>
      <vt:lpstr>Technologies in use</vt:lpstr>
      <vt:lpstr>System Architecture</vt:lpstr>
      <vt:lpstr>Communication</vt:lpstr>
      <vt:lpstr>PowerPoint Presentation</vt:lpstr>
      <vt:lpstr>Device –PM6750</vt:lpstr>
      <vt:lpstr>PowerPoint Presentation</vt:lpstr>
      <vt:lpstr>PowerPoint Presentation</vt:lpstr>
      <vt:lpstr>Cost: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Health Monitoring Assistance</dc:title>
  <dc:creator>Windows User</dc:creator>
  <cp:lastModifiedBy>Windows User</cp:lastModifiedBy>
  <cp:revision>8</cp:revision>
  <dcterms:created xsi:type="dcterms:W3CDTF">2017-12-27T21:39:59Z</dcterms:created>
  <dcterms:modified xsi:type="dcterms:W3CDTF">2018-02-04T03:19:23Z</dcterms:modified>
</cp:coreProperties>
</file>