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4F153F4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06_6F8B287F.xml" ContentType="application/vnd.ms-powerpoint.comments+xml"/>
  <Override PartName="/ppt/comments/modernComment_10A_14CC1424.xml" ContentType="application/vnd.ms-powerpoint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modernComment_10B_9F9EF6CC.xml" ContentType="application/vnd.ms-powerpoint.comments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modernComment_10E_1E34B74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5" r:id="rId11"/>
    <p:sldId id="266" r:id="rId12"/>
    <p:sldId id="267" r:id="rId13"/>
    <p:sldId id="264" r:id="rId14"/>
    <p:sldId id="268" r:id="rId15"/>
    <p:sldId id="273" r:id="rId16"/>
    <p:sldId id="271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D7807B-3914-9408-5A5E-5F1FA1DA6077}" name="Julian  Türner" initials="JT" userId="S::julian@trner.de::3ce3544b-0a5b-47ef-8fd0-310491e41e29" providerId="AD"/>
  <p188:author id="{7F37A3DB-A798-255C-13F4-9DA73D2CC413}" name="Guest User" initials="GU" userId="S::urn:spo:anon#71e45dbf9f36fe72763a9b85703e91fdddb3ec256480f2070b87345d4667cd59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8463B-51B3-700C-42FD-240A130CAADA}" v="11" dt="2024-01-31T19:43:10.979"/>
    <p1510:client id="{1B2AA8B4-3CAC-D6AC-AC49-96F10A073466}" v="175" dt="2024-02-01T18:40:16.218"/>
    <p1510:client id="{40305555-8132-4F01-8092-EB12413AA8DE}" v="431" dt="2024-02-01T14:55:52.707"/>
    <p1510:client id="{489820EC-5085-A386-DFCF-C4BEDD4713AB}" v="267" dt="2024-01-31T17:08:16.597"/>
    <p1510:client id="{6DD031AD-1B58-5B13-F165-CD3350B81DDA}" v="47" dt="2024-02-01T15:17:27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01_4F153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5B1E28-7DDD-4602-9D6E-7816334924C9}" authorId="{7F37A3DB-A798-255C-13F4-9DA73D2CC413}" created="2024-01-30T17:48:57.546">
    <pc:sldMkLst xmlns:pc="http://schemas.microsoft.com/office/powerpoint/2013/main/command">
      <pc:docMk/>
      <pc:sldMk cId="82924532" sldId="257"/>
    </pc:sldMkLst>
    <p188:txBody>
      <a:bodyPr/>
      <a:lstStyle/>
      <a:p>
        <a:r>
          <a:rPr lang="en-US"/>
          <a:t>Müssen auch noch unsere Grund-Idee vermitteln. (Wordle ohne Wort zum Client zu schicken)</a:t>
        </a:r>
      </a:p>
    </p188:txBody>
  </p188:cm>
</p188:cmLst>
</file>

<file path=ppt/comments/modernComment_106_6F8B28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B0F44EC-1A61-4865-B3CE-E1D8E62FF7CD}" authorId="{64D7807B-3914-9408-5A5E-5F1FA1DA6077}" created="2024-01-31T16:54:59.33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71390847" sldId="262"/>
      <ac:spMk id="3" creationId="{F1B8C2E2-8233-5D83-4071-E70749079E9B}"/>
    </ac:deMkLst>
    <p188:txBody>
      <a:bodyPr/>
      <a:lstStyle/>
      <a:p>
        <a:r>
          <a:rPr lang="en-US"/>
          <a:t>Quelle https://nx.dev/</a:t>
        </a:r>
      </a:p>
    </p188:txBody>
  </p188:cm>
</p188:cmLst>
</file>

<file path=ppt/comments/modernComment_10A_14CC142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27812F-EF9B-47C9-B396-AD0DEB4CC97B}" authorId="{64D7807B-3914-9408-5A5E-5F1FA1DA6077}" created="2024-01-31T17:02:25.71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8918820" sldId="266"/>
      <ac:graphicFrameMk id="5" creationId="{87B77C9F-4C7F-FC03-B6C7-8A0EB6B189D1}"/>
    </ac:deMkLst>
    <p188:txBody>
      <a:bodyPr/>
      <a:lstStyle/>
      <a:p>
        <a:r>
          <a:rPr lang="en-US"/>
          <a:t>Quelle https://qwik.dev/docs/concepts/think-qwik/​</a:t>
        </a:r>
      </a:p>
    </p188:txBody>
  </p188:cm>
</p188:cmLst>
</file>

<file path=ppt/comments/modernComment_10B_9F9EF6C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D24F4FA-4BC6-4238-99D3-F7421A0B6132}" authorId="{64D7807B-3914-9408-5A5E-5F1FA1DA6077}" created="2024-01-31T17:02:54.10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77995212" sldId="267"/>
      <ac:spMk id="3" creationId="{85E97FAC-1C59-858D-1360-B61CA817B367}"/>
    </ac:deMkLst>
    <p188:txBody>
      <a:bodyPr/>
      <a:lstStyle/>
      <a:p>
        <a:r>
          <a:rPr lang="en-US"/>
          <a:t>Quelle https://qwik.dev/docs/advanced/speculative-module-fetching/</a:t>
        </a:r>
      </a:p>
    </p188:txBody>
  </p188:cm>
</p188:cmLst>
</file>

<file path=ppt/comments/modernComment_10E_1E34B7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C198728-E702-4517-986E-9CE2BAA7740E}" authorId="{64D7807B-3914-9408-5A5E-5F1FA1DA6077}" created="2024-01-31T17:06:31.75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673204" sldId="270"/>
      <ac:spMk id="27" creationId="{CB830FA1-B14C-E163-033A-A8D71CB17306}"/>
    </ac:deMkLst>
    <p188:txBody>
      <a:bodyPr/>
      <a:lstStyle/>
      <a:p>
        <a:r>
          <a:rPr lang="en-US"/>
          <a:t>Quelle https://docs.cypress.io/guides/overview/key-differences​</a:t>
        </a:r>
      </a:p>
    </p188:txBody>
  </p188:cm>
</p188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F8AD6B-46EB-4308-B20B-781F8C7F8925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7950FB-07AD-4303-ACC7-7042BA74797C}">
      <dgm:prSet/>
      <dgm:spPr/>
      <dgm:t>
        <a:bodyPr/>
        <a:lstStyle/>
        <a:p>
          <a:r>
            <a:rPr lang="de-DE" b="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Aufbau </a:t>
          </a:r>
        </a:p>
      </dgm:t>
    </dgm:pt>
    <dgm:pt modelId="{A05152B2-5292-4D9C-AAFA-19EEE6C4C157}" type="parTrans" cxnId="{ABD80272-802D-4982-90FC-2FC4FB73DCD6}">
      <dgm:prSet/>
      <dgm:spPr/>
      <dgm:t>
        <a:bodyPr/>
        <a:lstStyle/>
        <a:p>
          <a:endParaRPr lang="en-US"/>
        </a:p>
      </dgm:t>
    </dgm:pt>
    <dgm:pt modelId="{CD3E580D-907A-4E14-B01E-C72BFEE9B26A}" type="sibTrans" cxnId="{ABD80272-802D-4982-90FC-2FC4FB73DCD6}">
      <dgm:prSet/>
      <dgm:spPr/>
      <dgm:t>
        <a:bodyPr/>
        <a:lstStyle/>
        <a:p>
          <a:endParaRPr lang="en-US"/>
        </a:p>
      </dgm:t>
    </dgm:pt>
    <dgm:pt modelId="{932C9E91-9B94-49A3-AC01-F448474DE788}">
      <dgm:prSet/>
      <dgm:spPr/>
      <dgm:t>
        <a:bodyPr/>
        <a:lstStyle/>
        <a:p>
          <a:pPr rtl="0"/>
          <a:r>
            <a:rPr lang="de-DE" b="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GitHub </a:t>
          </a:r>
          <a:r>
            <a:rPr lang="de-DE" b="0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Issues</a:t>
          </a:r>
          <a:r>
            <a:rPr lang="de-DE" b="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, Zeitliche Planung</a:t>
          </a:r>
        </a:p>
      </dgm:t>
    </dgm:pt>
    <dgm:pt modelId="{993C1D10-3197-473A-81E7-1B57ED6DD64A}" type="parTrans" cxnId="{194FFF88-55E7-4B3C-9976-2C659337D4C4}">
      <dgm:prSet/>
      <dgm:spPr/>
      <dgm:t>
        <a:bodyPr/>
        <a:lstStyle/>
        <a:p>
          <a:endParaRPr lang="en-US"/>
        </a:p>
      </dgm:t>
    </dgm:pt>
    <dgm:pt modelId="{81A5FF7B-B13D-46EE-B9A2-B85ADA0E824F}" type="sibTrans" cxnId="{194FFF88-55E7-4B3C-9976-2C659337D4C4}">
      <dgm:prSet/>
      <dgm:spPr/>
      <dgm:t>
        <a:bodyPr/>
        <a:lstStyle/>
        <a:p>
          <a:endParaRPr lang="en-US"/>
        </a:p>
      </dgm:t>
    </dgm:pt>
    <dgm:pt modelId="{FE71B548-31D4-43BB-BBDF-66A22D13E41C}">
      <dgm:prSet/>
      <dgm:spPr/>
      <dgm:t>
        <a:bodyPr/>
        <a:lstStyle/>
        <a:p>
          <a:pPr rtl="0"/>
          <a:r>
            <a:rPr lang="de-DE" b="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NX </a:t>
          </a:r>
          <a:r>
            <a:rPr lang="de-DE" b="0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Monorepo</a:t>
          </a:r>
          <a:endParaRPr lang="de-DE" b="0" dirty="0">
            <a:solidFill>
              <a:schemeClr val="tx1"/>
            </a:solidFill>
            <a:latin typeface="Calibri Light"/>
            <a:ea typeface="Calibri"/>
            <a:cs typeface="Calibri"/>
          </a:endParaRPr>
        </a:p>
      </dgm:t>
    </dgm:pt>
    <dgm:pt modelId="{AAC2F2E8-78C8-47F3-A658-F4312642C2A9}" type="parTrans" cxnId="{3B690898-1C10-45A7-9FB7-9C6F0885D82D}">
      <dgm:prSet/>
      <dgm:spPr/>
      <dgm:t>
        <a:bodyPr/>
        <a:lstStyle/>
        <a:p>
          <a:endParaRPr lang="en-US"/>
        </a:p>
      </dgm:t>
    </dgm:pt>
    <dgm:pt modelId="{BC98B64A-118A-44A2-B414-2197E807F6CF}" type="sibTrans" cxnId="{3B690898-1C10-45A7-9FB7-9C6F0885D82D}">
      <dgm:prSet/>
      <dgm:spPr/>
      <dgm:t>
        <a:bodyPr/>
        <a:lstStyle/>
        <a:p>
          <a:endParaRPr lang="en-US"/>
        </a:p>
      </dgm:t>
    </dgm:pt>
    <dgm:pt modelId="{F483DD17-C353-42A9-978C-6352CEE28F86}">
      <dgm:prSet/>
      <dgm:spPr/>
      <dgm:t>
        <a:bodyPr/>
        <a:lstStyle/>
        <a:p>
          <a:r>
            <a:rPr lang="de-DE" b="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Frontend </a:t>
          </a:r>
        </a:p>
      </dgm:t>
    </dgm:pt>
    <dgm:pt modelId="{05C69C99-C2FF-4CD9-BC42-DCE3DC0F4507}" type="parTrans" cxnId="{C616EEE1-99F4-4150-A0D7-F335F5CA6C80}">
      <dgm:prSet/>
      <dgm:spPr/>
      <dgm:t>
        <a:bodyPr/>
        <a:lstStyle/>
        <a:p>
          <a:endParaRPr lang="en-US"/>
        </a:p>
      </dgm:t>
    </dgm:pt>
    <dgm:pt modelId="{02042578-A80E-4243-A617-B2DAB8B3F30B}" type="sibTrans" cxnId="{C616EEE1-99F4-4150-A0D7-F335F5CA6C80}">
      <dgm:prSet/>
      <dgm:spPr/>
      <dgm:t>
        <a:bodyPr/>
        <a:lstStyle/>
        <a:p>
          <a:endParaRPr lang="en-US"/>
        </a:p>
      </dgm:t>
    </dgm:pt>
    <dgm:pt modelId="{0E20B4CC-8ACA-40AD-AD73-F61B7BD87873}">
      <dgm:prSet/>
      <dgm:spPr/>
      <dgm:t>
        <a:bodyPr/>
        <a:lstStyle/>
        <a:p>
          <a:pPr rtl="0"/>
          <a:r>
            <a:rPr lang="de-DE" b="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Besonderheiten von </a:t>
          </a:r>
          <a:r>
            <a:rPr lang="de-DE" b="0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Qwik</a:t>
          </a:r>
          <a:endParaRPr lang="de-DE" b="0" dirty="0">
            <a:solidFill>
              <a:schemeClr val="tx1"/>
            </a:solidFill>
            <a:latin typeface="Calibri Light"/>
            <a:ea typeface="Calibri"/>
            <a:cs typeface="Calibri"/>
          </a:endParaRPr>
        </a:p>
      </dgm:t>
    </dgm:pt>
    <dgm:pt modelId="{027BA759-36E1-4655-9EE3-5C4D4363DEFC}" type="parTrans" cxnId="{33E034A6-1761-4BEF-8155-B2C38781874F}">
      <dgm:prSet/>
      <dgm:spPr/>
      <dgm:t>
        <a:bodyPr/>
        <a:lstStyle/>
        <a:p>
          <a:endParaRPr lang="en-US"/>
        </a:p>
      </dgm:t>
    </dgm:pt>
    <dgm:pt modelId="{944618AA-66E7-48E0-9AB3-A7547F7A19C3}" type="sibTrans" cxnId="{33E034A6-1761-4BEF-8155-B2C38781874F}">
      <dgm:prSet/>
      <dgm:spPr/>
      <dgm:t>
        <a:bodyPr/>
        <a:lstStyle/>
        <a:p>
          <a:endParaRPr lang="en-US"/>
        </a:p>
      </dgm:t>
    </dgm:pt>
    <dgm:pt modelId="{E94698C4-D7EE-42B1-9133-71DF249B74D4}">
      <dgm:prSet/>
      <dgm:spPr/>
      <dgm:t>
        <a:bodyPr/>
        <a:lstStyle/>
        <a:p>
          <a:pPr rtl="0"/>
          <a:r>
            <a:rPr lang="de-DE" b="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Spekulatives Module </a:t>
          </a:r>
          <a:r>
            <a:rPr lang="de-DE" b="0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Fetching</a:t>
          </a:r>
          <a:endParaRPr lang="de-DE" b="0" dirty="0">
            <a:solidFill>
              <a:schemeClr val="tx1"/>
            </a:solidFill>
            <a:latin typeface="Calibri Light"/>
            <a:ea typeface="Calibri"/>
            <a:cs typeface="Calibri"/>
          </a:endParaRPr>
        </a:p>
      </dgm:t>
    </dgm:pt>
    <dgm:pt modelId="{3BC4DC00-A390-4C8E-8FCC-585B1FF4339E}" type="parTrans" cxnId="{EE3833CD-4151-42F1-BE3A-260E6F9147B4}">
      <dgm:prSet/>
      <dgm:spPr/>
      <dgm:t>
        <a:bodyPr/>
        <a:lstStyle/>
        <a:p>
          <a:endParaRPr lang="en-US"/>
        </a:p>
      </dgm:t>
    </dgm:pt>
    <dgm:pt modelId="{25B82116-EFC4-497A-ABE5-0DCE2D371AC4}" type="sibTrans" cxnId="{EE3833CD-4151-42F1-BE3A-260E6F9147B4}">
      <dgm:prSet/>
      <dgm:spPr/>
      <dgm:t>
        <a:bodyPr/>
        <a:lstStyle/>
        <a:p>
          <a:endParaRPr lang="en-US"/>
        </a:p>
      </dgm:t>
    </dgm:pt>
    <dgm:pt modelId="{8395FB21-5CE8-48D8-B5FF-2A9810AD6B23}">
      <dgm:prSet/>
      <dgm:spPr/>
      <dgm:t>
        <a:bodyPr/>
        <a:lstStyle/>
        <a:p>
          <a:r>
            <a:rPr lang="de-DE" b="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Backend</a:t>
          </a:r>
        </a:p>
      </dgm:t>
    </dgm:pt>
    <dgm:pt modelId="{57971CEE-5480-4529-AABA-32EFFD76E892}" type="parTrans" cxnId="{2E506B82-0F6C-4F08-8EC3-7AF6F88274C0}">
      <dgm:prSet/>
      <dgm:spPr/>
      <dgm:t>
        <a:bodyPr/>
        <a:lstStyle/>
        <a:p>
          <a:endParaRPr lang="en-US"/>
        </a:p>
      </dgm:t>
    </dgm:pt>
    <dgm:pt modelId="{972CECEE-3C08-44E4-AF8C-7D877FFA7A27}" type="sibTrans" cxnId="{2E506B82-0F6C-4F08-8EC3-7AF6F88274C0}">
      <dgm:prSet/>
      <dgm:spPr/>
      <dgm:t>
        <a:bodyPr/>
        <a:lstStyle/>
        <a:p>
          <a:endParaRPr lang="en-US"/>
        </a:p>
      </dgm:t>
    </dgm:pt>
    <dgm:pt modelId="{2FD154A3-DC8B-453F-BAB2-AFF21D9A53FE}">
      <dgm:prSet/>
      <dgm:spPr/>
      <dgm:t>
        <a:bodyPr/>
        <a:lstStyle/>
        <a:p>
          <a:pPr rtl="0"/>
          <a:r>
            <a:rPr lang="de-DE" b="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Webserver</a:t>
          </a:r>
        </a:p>
      </dgm:t>
    </dgm:pt>
    <dgm:pt modelId="{7DA83AB0-D2A3-459A-8B6A-4538181CED34}" type="parTrans" cxnId="{03EAAFAB-C020-40CA-B6B1-BEFD1D611AEF}">
      <dgm:prSet/>
      <dgm:spPr/>
      <dgm:t>
        <a:bodyPr/>
        <a:lstStyle/>
        <a:p>
          <a:endParaRPr lang="en-US"/>
        </a:p>
      </dgm:t>
    </dgm:pt>
    <dgm:pt modelId="{AB85CC49-FCEF-44CF-9077-523B86EFFEFA}" type="sibTrans" cxnId="{03EAAFAB-C020-40CA-B6B1-BEFD1D611AEF}">
      <dgm:prSet/>
      <dgm:spPr/>
      <dgm:t>
        <a:bodyPr/>
        <a:lstStyle/>
        <a:p>
          <a:endParaRPr lang="en-US"/>
        </a:p>
      </dgm:t>
    </dgm:pt>
    <dgm:pt modelId="{2C34D418-FA33-461F-B781-4902821A4A74}">
      <dgm:prSet/>
      <dgm:spPr/>
      <dgm:t>
        <a:bodyPr/>
        <a:lstStyle/>
        <a:p>
          <a:r>
            <a:rPr lang="de-DE" b="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</a:t>
          </a:r>
          <a:r>
            <a:rPr lang="de-DE" b="0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OpenApi</a:t>
          </a:r>
          <a:r>
            <a:rPr lang="de-DE" b="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/Swagger</a:t>
          </a:r>
        </a:p>
      </dgm:t>
    </dgm:pt>
    <dgm:pt modelId="{C03350CD-19AB-4525-A6B1-B394B2B0F560}" type="parTrans" cxnId="{F5A7BBED-8ADC-4236-96D2-B693DEFB61D7}">
      <dgm:prSet/>
      <dgm:spPr/>
      <dgm:t>
        <a:bodyPr/>
        <a:lstStyle/>
        <a:p>
          <a:endParaRPr lang="en-US"/>
        </a:p>
      </dgm:t>
    </dgm:pt>
    <dgm:pt modelId="{473F2C2D-8F5E-4722-8CA4-0B70F26CAB7B}" type="sibTrans" cxnId="{F5A7BBED-8ADC-4236-96D2-B693DEFB61D7}">
      <dgm:prSet/>
      <dgm:spPr/>
      <dgm:t>
        <a:bodyPr/>
        <a:lstStyle/>
        <a:p>
          <a:endParaRPr lang="en-US"/>
        </a:p>
      </dgm:t>
    </dgm:pt>
    <dgm:pt modelId="{2B1C1D56-65B1-4B12-980D-6E7A8C5F1903}">
      <dgm:prSet/>
      <dgm:spPr/>
      <dgm:t>
        <a:bodyPr/>
        <a:lstStyle/>
        <a:p>
          <a:r>
            <a:rPr lang="de-DE" b="0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Testing</a:t>
          </a:r>
          <a:endParaRPr lang="de-DE" b="0" dirty="0">
            <a:solidFill>
              <a:schemeClr val="tx1"/>
            </a:solidFill>
            <a:latin typeface="Calibri Light"/>
            <a:ea typeface="Calibri"/>
            <a:cs typeface="Calibri"/>
          </a:endParaRPr>
        </a:p>
      </dgm:t>
    </dgm:pt>
    <dgm:pt modelId="{57879CBD-5257-4F8F-A49A-A04CB2C576E1}" type="parTrans" cxnId="{002F7EC1-3429-489F-943B-0C630C037AD9}">
      <dgm:prSet/>
      <dgm:spPr/>
      <dgm:t>
        <a:bodyPr/>
        <a:lstStyle/>
        <a:p>
          <a:endParaRPr lang="en-US"/>
        </a:p>
      </dgm:t>
    </dgm:pt>
    <dgm:pt modelId="{D4A0EE98-9285-4960-8445-5073144D125D}" type="sibTrans" cxnId="{002F7EC1-3429-489F-943B-0C630C037AD9}">
      <dgm:prSet/>
      <dgm:spPr/>
      <dgm:t>
        <a:bodyPr/>
        <a:lstStyle/>
        <a:p>
          <a:endParaRPr lang="en-US"/>
        </a:p>
      </dgm:t>
    </dgm:pt>
    <dgm:pt modelId="{B6CC216B-0C91-48CF-813F-A0B8FB6A8F0C}">
      <dgm:prSet/>
      <dgm:spPr/>
      <dgm:t>
        <a:bodyPr/>
        <a:lstStyle/>
        <a:p>
          <a:pPr rtl="0"/>
          <a:r>
            <a:rPr lang="de-DE" b="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Cypress</a:t>
          </a:r>
        </a:p>
      </dgm:t>
    </dgm:pt>
    <dgm:pt modelId="{8F5FCEDA-37E9-4625-A500-EDD0BC9B46AE}" type="parTrans" cxnId="{70E88FDD-071D-4D50-9A0E-51E13C9BDCC0}">
      <dgm:prSet/>
      <dgm:spPr/>
      <dgm:t>
        <a:bodyPr/>
        <a:lstStyle/>
        <a:p>
          <a:endParaRPr lang="en-US"/>
        </a:p>
      </dgm:t>
    </dgm:pt>
    <dgm:pt modelId="{FB1F827B-937D-4E7A-968C-1328FE9547BB}" type="sibTrans" cxnId="{70E88FDD-071D-4D50-9A0E-51E13C9BDCC0}">
      <dgm:prSet/>
      <dgm:spPr/>
      <dgm:t>
        <a:bodyPr/>
        <a:lstStyle/>
        <a:p>
          <a:endParaRPr lang="en-US"/>
        </a:p>
      </dgm:t>
    </dgm:pt>
    <dgm:pt modelId="{5F48E181-5CE0-41F9-BE54-E6FA180FB17C}">
      <dgm:prSet/>
      <dgm:spPr/>
      <dgm:t>
        <a:bodyPr/>
        <a:lstStyle/>
        <a:p>
          <a:pPr rtl="0"/>
          <a:r>
            <a:rPr lang="de-DE" b="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</a:t>
          </a:r>
          <a:r>
            <a:rPr lang="de-DE" b="0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JUnit</a:t>
          </a:r>
          <a:endParaRPr lang="de-DE" b="0" dirty="0">
            <a:solidFill>
              <a:schemeClr val="tx1"/>
            </a:solidFill>
            <a:latin typeface="Calibri Light"/>
            <a:ea typeface="Calibri"/>
            <a:cs typeface="Calibri"/>
          </a:endParaRPr>
        </a:p>
      </dgm:t>
    </dgm:pt>
    <dgm:pt modelId="{3F0A5206-D791-4162-9562-35C50E2E8BF1}" type="parTrans" cxnId="{78F2A35D-4339-4E0B-B1B2-3435721A3364}">
      <dgm:prSet/>
      <dgm:spPr/>
      <dgm:t>
        <a:bodyPr/>
        <a:lstStyle/>
        <a:p>
          <a:endParaRPr lang="en-US"/>
        </a:p>
      </dgm:t>
    </dgm:pt>
    <dgm:pt modelId="{4B518800-7722-4D50-AD01-673F31349283}" type="sibTrans" cxnId="{78F2A35D-4339-4E0B-B1B2-3435721A3364}">
      <dgm:prSet/>
      <dgm:spPr/>
      <dgm:t>
        <a:bodyPr/>
        <a:lstStyle/>
        <a:p>
          <a:endParaRPr lang="en-US"/>
        </a:p>
      </dgm:t>
    </dgm:pt>
    <dgm:pt modelId="{0F017C4F-A729-43B9-9039-AC4BEADEDE6D}">
      <dgm:prSet phldr="0"/>
      <dgm:spPr/>
      <dgm:t>
        <a:bodyPr/>
        <a:lstStyle/>
        <a:p>
          <a:pPr rtl="0"/>
          <a:r>
            <a:rPr lang="de-DE" b="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Architektur</a:t>
          </a:r>
        </a:p>
      </dgm:t>
    </dgm:pt>
    <dgm:pt modelId="{3916F7D2-8D2A-4CCE-BFA4-F1400C2B7C88}" type="parTrans" cxnId="{7843DC6B-4BAB-4DF6-867D-7C9412120A46}">
      <dgm:prSet/>
      <dgm:spPr/>
    </dgm:pt>
    <dgm:pt modelId="{F2A7196B-3482-47DD-BA02-26EF9C4ABD25}" type="sibTrans" cxnId="{7843DC6B-4BAB-4DF6-867D-7C9412120A46}">
      <dgm:prSet/>
      <dgm:spPr/>
    </dgm:pt>
    <dgm:pt modelId="{8CA93016-D3D3-449A-BA44-EE621A2372AD}">
      <dgm:prSet phldr="0"/>
      <dgm:spPr/>
      <dgm:t>
        <a:bodyPr/>
        <a:lstStyle/>
        <a:p>
          <a:r>
            <a:rPr lang="de-DE" b="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CORS</a:t>
          </a:r>
        </a:p>
      </dgm:t>
    </dgm:pt>
    <dgm:pt modelId="{D277D06B-9DB2-4D25-A8DC-9B68DAD193DE}" type="parTrans" cxnId="{44D2B53C-831A-485B-AED5-FA900DB96C45}">
      <dgm:prSet/>
      <dgm:spPr/>
    </dgm:pt>
    <dgm:pt modelId="{BBEDB999-0405-46D4-914F-76A9015F5AF1}" type="sibTrans" cxnId="{44D2B53C-831A-485B-AED5-FA900DB96C45}">
      <dgm:prSet/>
      <dgm:spPr/>
    </dgm:pt>
    <dgm:pt modelId="{A31E18AB-D5DC-402E-B242-A3FC8BB9A04D}" type="pres">
      <dgm:prSet presAssocID="{3DF8AD6B-46EB-4308-B20B-781F8C7F8925}" presName="Name0" presStyleCnt="0">
        <dgm:presLayoutVars>
          <dgm:dir/>
          <dgm:animLvl val="lvl"/>
          <dgm:resizeHandles val="exact"/>
        </dgm:presLayoutVars>
      </dgm:prSet>
      <dgm:spPr/>
    </dgm:pt>
    <dgm:pt modelId="{968E4BB3-AB4C-416A-8599-A43523512914}" type="pres">
      <dgm:prSet presAssocID="{857950FB-07AD-4303-ACC7-7042BA74797C}" presName="composite" presStyleCnt="0"/>
      <dgm:spPr/>
    </dgm:pt>
    <dgm:pt modelId="{F00DA92A-ECC0-4D19-ACB4-1D3B5B8E1B44}" type="pres">
      <dgm:prSet presAssocID="{857950FB-07AD-4303-ACC7-7042BA74797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DABA0BA-612E-459B-8138-7BB46A88266D}" type="pres">
      <dgm:prSet presAssocID="{857950FB-07AD-4303-ACC7-7042BA74797C}" presName="desTx" presStyleLbl="alignAccFollowNode1" presStyleIdx="0" presStyleCnt="4">
        <dgm:presLayoutVars>
          <dgm:bulletEnabled val="1"/>
        </dgm:presLayoutVars>
      </dgm:prSet>
      <dgm:spPr/>
    </dgm:pt>
    <dgm:pt modelId="{4A2A2C4D-2BB0-48FE-BD49-AF2EDC271F11}" type="pres">
      <dgm:prSet presAssocID="{CD3E580D-907A-4E14-B01E-C72BFEE9B26A}" presName="space" presStyleCnt="0"/>
      <dgm:spPr/>
    </dgm:pt>
    <dgm:pt modelId="{81E99A9A-9403-4ED0-872A-AC4B40ECC261}" type="pres">
      <dgm:prSet presAssocID="{F483DD17-C353-42A9-978C-6352CEE28F86}" presName="composite" presStyleCnt="0"/>
      <dgm:spPr/>
    </dgm:pt>
    <dgm:pt modelId="{F98E5CF4-2CA6-4BFB-9EA0-B18765BF3C4D}" type="pres">
      <dgm:prSet presAssocID="{F483DD17-C353-42A9-978C-6352CEE28F8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1E3F6CC-330A-465C-A497-31593EF8E89E}" type="pres">
      <dgm:prSet presAssocID="{F483DD17-C353-42A9-978C-6352CEE28F86}" presName="desTx" presStyleLbl="alignAccFollowNode1" presStyleIdx="1" presStyleCnt="4">
        <dgm:presLayoutVars>
          <dgm:bulletEnabled val="1"/>
        </dgm:presLayoutVars>
      </dgm:prSet>
      <dgm:spPr/>
    </dgm:pt>
    <dgm:pt modelId="{9E0A5BC1-BA0A-45D9-8B4E-417BA55FED60}" type="pres">
      <dgm:prSet presAssocID="{02042578-A80E-4243-A617-B2DAB8B3F30B}" presName="space" presStyleCnt="0"/>
      <dgm:spPr/>
    </dgm:pt>
    <dgm:pt modelId="{60875507-35EA-4FC8-B983-070CA09D03C3}" type="pres">
      <dgm:prSet presAssocID="{8395FB21-5CE8-48D8-B5FF-2A9810AD6B23}" presName="composite" presStyleCnt="0"/>
      <dgm:spPr/>
    </dgm:pt>
    <dgm:pt modelId="{1025D23C-59AE-406E-9730-B6E2C3E09DFF}" type="pres">
      <dgm:prSet presAssocID="{8395FB21-5CE8-48D8-B5FF-2A9810AD6B2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B73087C-8AA6-404C-8359-1A1B113AA753}" type="pres">
      <dgm:prSet presAssocID="{8395FB21-5CE8-48D8-B5FF-2A9810AD6B23}" presName="desTx" presStyleLbl="alignAccFollowNode1" presStyleIdx="2" presStyleCnt="4">
        <dgm:presLayoutVars>
          <dgm:bulletEnabled val="1"/>
        </dgm:presLayoutVars>
      </dgm:prSet>
      <dgm:spPr/>
    </dgm:pt>
    <dgm:pt modelId="{AB5C8D1A-05FC-4390-9B15-67C3A55D6B17}" type="pres">
      <dgm:prSet presAssocID="{972CECEE-3C08-44E4-AF8C-7D877FFA7A27}" presName="space" presStyleCnt="0"/>
      <dgm:spPr/>
    </dgm:pt>
    <dgm:pt modelId="{E1DAAC48-A271-4517-8401-3F501B773AE4}" type="pres">
      <dgm:prSet presAssocID="{2B1C1D56-65B1-4B12-980D-6E7A8C5F1903}" presName="composite" presStyleCnt="0"/>
      <dgm:spPr/>
    </dgm:pt>
    <dgm:pt modelId="{E54384BE-E57E-4205-BCF9-5983B4A2CA27}" type="pres">
      <dgm:prSet presAssocID="{2B1C1D56-65B1-4B12-980D-6E7A8C5F190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8ECBDB45-35A9-4849-AAE7-7D92F8A07F06}" type="pres">
      <dgm:prSet presAssocID="{2B1C1D56-65B1-4B12-980D-6E7A8C5F190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F8C700F-D479-495E-A239-99289025B331}" type="presOf" srcId="{0E20B4CC-8ACA-40AD-AD73-F61B7BD87873}" destId="{61E3F6CC-330A-465C-A497-31593EF8E89E}" srcOrd="0" destOrd="0" presId="urn:microsoft.com/office/officeart/2005/8/layout/hList1"/>
    <dgm:cxn modelId="{7D2A0D12-7E75-466D-BE28-A3ADD4105AB3}" type="presOf" srcId="{2B1C1D56-65B1-4B12-980D-6E7A8C5F1903}" destId="{E54384BE-E57E-4205-BCF9-5983B4A2CA27}" srcOrd="0" destOrd="0" presId="urn:microsoft.com/office/officeart/2005/8/layout/hList1"/>
    <dgm:cxn modelId="{CF36F814-D480-4B47-B847-22BE4F583201}" type="presOf" srcId="{8395FB21-5CE8-48D8-B5FF-2A9810AD6B23}" destId="{1025D23C-59AE-406E-9730-B6E2C3E09DFF}" srcOrd="0" destOrd="0" presId="urn:microsoft.com/office/officeart/2005/8/layout/hList1"/>
    <dgm:cxn modelId="{4BF85329-45E3-4448-847C-50A0868ACFF5}" type="presOf" srcId="{0F017C4F-A729-43B9-9039-AC4BEADEDE6D}" destId="{8DABA0BA-612E-459B-8138-7BB46A88266D}" srcOrd="0" destOrd="2" presId="urn:microsoft.com/office/officeart/2005/8/layout/hList1"/>
    <dgm:cxn modelId="{44D2B53C-831A-485B-AED5-FA900DB96C45}" srcId="{8395FB21-5CE8-48D8-B5FF-2A9810AD6B23}" destId="{8CA93016-D3D3-449A-BA44-EE621A2372AD}" srcOrd="2" destOrd="0" parTransId="{D277D06B-9DB2-4D25-A8DC-9B68DAD193DE}" sibTransId="{BBEDB999-0405-46D4-914F-76A9015F5AF1}"/>
    <dgm:cxn modelId="{78F2A35D-4339-4E0B-B1B2-3435721A3364}" srcId="{2B1C1D56-65B1-4B12-980D-6E7A8C5F1903}" destId="{5F48E181-5CE0-41F9-BE54-E6FA180FB17C}" srcOrd="1" destOrd="0" parTransId="{3F0A5206-D791-4162-9562-35C50E2E8BF1}" sibTransId="{4B518800-7722-4D50-AD01-673F31349283}"/>
    <dgm:cxn modelId="{7CD58B5F-D972-4409-A492-3FC4AA55DA9C}" type="presOf" srcId="{E94698C4-D7EE-42B1-9133-71DF249B74D4}" destId="{61E3F6CC-330A-465C-A497-31593EF8E89E}" srcOrd="0" destOrd="1" presId="urn:microsoft.com/office/officeart/2005/8/layout/hList1"/>
    <dgm:cxn modelId="{6CC0B960-9B3F-4A66-8E9C-C78F82544AA9}" type="presOf" srcId="{2C34D418-FA33-461F-B781-4902821A4A74}" destId="{FB73087C-8AA6-404C-8359-1A1B113AA753}" srcOrd="0" destOrd="1" presId="urn:microsoft.com/office/officeart/2005/8/layout/hList1"/>
    <dgm:cxn modelId="{3D16C844-66EF-4380-B45B-F45129612395}" type="presOf" srcId="{2FD154A3-DC8B-453F-BAB2-AFF21D9A53FE}" destId="{FB73087C-8AA6-404C-8359-1A1B113AA753}" srcOrd="0" destOrd="0" presId="urn:microsoft.com/office/officeart/2005/8/layout/hList1"/>
    <dgm:cxn modelId="{528CB44B-0F12-4257-B5D1-4464291A2D7B}" type="presOf" srcId="{932C9E91-9B94-49A3-AC01-F448474DE788}" destId="{8DABA0BA-612E-459B-8138-7BB46A88266D}" srcOrd="0" destOrd="0" presId="urn:microsoft.com/office/officeart/2005/8/layout/hList1"/>
    <dgm:cxn modelId="{7843DC6B-4BAB-4DF6-867D-7C9412120A46}" srcId="{857950FB-07AD-4303-ACC7-7042BA74797C}" destId="{0F017C4F-A729-43B9-9039-AC4BEADEDE6D}" srcOrd="2" destOrd="0" parTransId="{3916F7D2-8D2A-4CCE-BFA4-F1400C2B7C88}" sibTransId="{F2A7196B-3482-47DD-BA02-26EF9C4ABD25}"/>
    <dgm:cxn modelId="{B4666070-82F8-4071-B9D2-CE0145E3FC2A}" type="presOf" srcId="{B6CC216B-0C91-48CF-813F-A0B8FB6A8F0C}" destId="{8ECBDB45-35A9-4849-AAE7-7D92F8A07F06}" srcOrd="0" destOrd="0" presId="urn:microsoft.com/office/officeart/2005/8/layout/hList1"/>
    <dgm:cxn modelId="{ABD80272-802D-4982-90FC-2FC4FB73DCD6}" srcId="{3DF8AD6B-46EB-4308-B20B-781F8C7F8925}" destId="{857950FB-07AD-4303-ACC7-7042BA74797C}" srcOrd="0" destOrd="0" parTransId="{A05152B2-5292-4D9C-AAFA-19EEE6C4C157}" sibTransId="{CD3E580D-907A-4E14-B01E-C72BFEE9B26A}"/>
    <dgm:cxn modelId="{B999977B-4B50-43E2-B4CD-448FDD712699}" type="presOf" srcId="{5F48E181-5CE0-41F9-BE54-E6FA180FB17C}" destId="{8ECBDB45-35A9-4849-AAE7-7D92F8A07F06}" srcOrd="0" destOrd="1" presId="urn:microsoft.com/office/officeart/2005/8/layout/hList1"/>
    <dgm:cxn modelId="{2E506B82-0F6C-4F08-8EC3-7AF6F88274C0}" srcId="{3DF8AD6B-46EB-4308-B20B-781F8C7F8925}" destId="{8395FB21-5CE8-48D8-B5FF-2A9810AD6B23}" srcOrd="2" destOrd="0" parTransId="{57971CEE-5480-4529-AABA-32EFFD76E892}" sibTransId="{972CECEE-3C08-44E4-AF8C-7D877FFA7A27}"/>
    <dgm:cxn modelId="{A2939B86-0BFF-4D07-9D22-4A1A18693454}" type="presOf" srcId="{857950FB-07AD-4303-ACC7-7042BA74797C}" destId="{F00DA92A-ECC0-4D19-ACB4-1D3B5B8E1B44}" srcOrd="0" destOrd="0" presId="urn:microsoft.com/office/officeart/2005/8/layout/hList1"/>
    <dgm:cxn modelId="{194FFF88-55E7-4B3C-9976-2C659337D4C4}" srcId="{857950FB-07AD-4303-ACC7-7042BA74797C}" destId="{932C9E91-9B94-49A3-AC01-F448474DE788}" srcOrd="0" destOrd="0" parTransId="{993C1D10-3197-473A-81E7-1B57ED6DD64A}" sibTransId="{81A5FF7B-B13D-46EE-B9A2-B85ADA0E824F}"/>
    <dgm:cxn modelId="{CA9DFC94-0B6C-44DE-80BA-A6BB039BD643}" type="presOf" srcId="{F483DD17-C353-42A9-978C-6352CEE28F86}" destId="{F98E5CF4-2CA6-4BFB-9EA0-B18765BF3C4D}" srcOrd="0" destOrd="0" presId="urn:microsoft.com/office/officeart/2005/8/layout/hList1"/>
    <dgm:cxn modelId="{3B690898-1C10-45A7-9FB7-9C6F0885D82D}" srcId="{857950FB-07AD-4303-ACC7-7042BA74797C}" destId="{FE71B548-31D4-43BB-BBDF-66A22D13E41C}" srcOrd="1" destOrd="0" parTransId="{AAC2F2E8-78C8-47F3-A658-F4312642C2A9}" sibTransId="{BC98B64A-118A-44A2-B414-2197E807F6CF}"/>
    <dgm:cxn modelId="{33E034A6-1761-4BEF-8155-B2C38781874F}" srcId="{F483DD17-C353-42A9-978C-6352CEE28F86}" destId="{0E20B4CC-8ACA-40AD-AD73-F61B7BD87873}" srcOrd="0" destOrd="0" parTransId="{027BA759-36E1-4655-9EE3-5C4D4363DEFC}" sibTransId="{944618AA-66E7-48E0-9AB3-A7547F7A19C3}"/>
    <dgm:cxn modelId="{03EAAFAB-C020-40CA-B6B1-BEFD1D611AEF}" srcId="{8395FB21-5CE8-48D8-B5FF-2A9810AD6B23}" destId="{2FD154A3-DC8B-453F-BAB2-AFF21D9A53FE}" srcOrd="0" destOrd="0" parTransId="{7DA83AB0-D2A3-459A-8B6A-4538181CED34}" sibTransId="{AB85CC49-FCEF-44CF-9077-523B86EFFEFA}"/>
    <dgm:cxn modelId="{B96A87B4-E12A-4684-AA32-EE347CE00D40}" type="presOf" srcId="{8CA93016-D3D3-449A-BA44-EE621A2372AD}" destId="{FB73087C-8AA6-404C-8359-1A1B113AA753}" srcOrd="0" destOrd="2" presId="urn:microsoft.com/office/officeart/2005/8/layout/hList1"/>
    <dgm:cxn modelId="{002F7EC1-3429-489F-943B-0C630C037AD9}" srcId="{3DF8AD6B-46EB-4308-B20B-781F8C7F8925}" destId="{2B1C1D56-65B1-4B12-980D-6E7A8C5F1903}" srcOrd="3" destOrd="0" parTransId="{57879CBD-5257-4F8F-A49A-A04CB2C576E1}" sibTransId="{D4A0EE98-9285-4960-8445-5073144D125D}"/>
    <dgm:cxn modelId="{604CD8C2-FE62-40C0-9530-E5E58599FADA}" type="presOf" srcId="{FE71B548-31D4-43BB-BBDF-66A22D13E41C}" destId="{8DABA0BA-612E-459B-8138-7BB46A88266D}" srcOrd="0" destOrd="1" presId="urn:microsoft.com/office/officeart/2005/8/layout/hList1"/>
    <dgm:cxn modelId="{EE3833CD-4151-42F1-BE3A-260E6F9147B4}" srcId="{F483DD17-C353-42A9-978C-6352CEE28F86}" destId="{E94698C4-D7EE-42B1-9133-71DF249B74D4}" srcOrd="1" destOrd="0" parTransId="{3BC4DC00-A390-4C8E-8FCC-585B1FF4339E}" sibTransId="{25B82116-EFC4-497A-ABE5-0DCE2D371AC4}"/>
    <dgm:cxn modelId="{34E09BCD-2375-4B5B-AAB6-B93EB5A04A17}" type="presOf" srcId="{3DF8AD6B-46EB-4308-B20B-781F8C7F8925}" destId="{A31E18AB-D5DC-402E-B242-A3FC8BB9A04D}" srcOrd="0" destOrd="0" presId="urn:microsoft.com/office/officeart/2005/8/layout/hList1"/>
    <dgm:cxn modelId="{70E88FDD-071D-4D50-9A0E-51E13C9BDCC0}" srcId="{2B1C1D56-65B1-4B12-980D-6E7A8C5F1903}" destId="{B6CC216B-0C91-48CF-813F-A0B8FB6A8F0C}" srcOrd="0" destOrd="0" parTransId="{8F5FCEDA-37E9-4625-A500-EDD0BC9B46AE}" sibTransId="{FB1F827B-937D-4E7A-968C-1328FE9547BB}"/>
    <dgm:cxn modelId="{C616EEE1-99F4-4150-A0D7-F335F5CA6C80}" srcId="{3DF8AD6B-46EB-4308-B20B-781F8C7F8925}" destId="{F483DD17-C353-42A9-978C-6352CEE28F86}" srcOrd="1" destOrd="0" parTransId="{05C69C99-C2FF-4CD9-BC42-DCE3DC0F4507}" sibTransId="{02042578-A80E-4243-A617-B2DAB8B3F30B}"/>
    <dgm:cxn modelId="{F5A7BBED-8ADC-4236-96D2-B693DEFB61D7}" srcId="{8395FB21-5CE8-48D8-B5FF-2A9810AD6B23}" destId="{2C34D418-FA33-461F-B781-4902821A4A74}" srcOrd="1" destOrd="0" parTransId="{C03350CD-19AB-4525-A6B1-B394B2B0F560}" sibTransId="{473F2C2D-8F5E-4722-8CA4-0B70F26CAB7B}"/>
    <dgm:cxn modelId="{80AA9C6C-D3CB-4BED-BC7A-26D7E6155E7B}" type="presParOf" srcId="{A31E18AB-D5DC-402E-B242-A3FC8BB9A04D}" destId="{968E4BB3-AB4C-416A-8599-A43523512914}" srcOrd="0" destOrd="0" presId="urn:microsoft.com/office/officeart/2005/8/layout/hList1"/>
    <dgm:cxn modelId="{2C8E17C1-EA11-4771-9099-3D0CE9A5DC42}" type="presParOf" srcId="{968E4BB3-AB4C-416A-8599-A43523512914}" destId="{F00DA92A-ECC0-4D19-ACB4-1D3B5B8E1B44}" srcOrd="0" destOrd="0" presId="urn:microsoft.com/office/officeart/2005/8/layout/hList1"/>
    <dgm:cxn modelId="{6D1A0A12-B2C6-4562-AA76-AF2767FA1032}" type="presParOf" srcId="{968E4BB3-AB4C-416A-8599-A43523512914}" destId="{8DABA0BA-612E-459B-8138-7BB46A88266D}" srcOrd="1" destOrd="0" presId="urn:microsoft.com/office/officeart/2005/8/layout/hList1"/>
    <dgm:cxn modelId="{F5E24FF2-9B6A-43B2-A2A1-A085B66B3B80}" type="presParOf" srcId="{A31E18AB-D5DC-402E-B242-A3FC8BB9A04D}" destId="{4A2A2C4D-2BB0-48FE-BD49-AF2EDC271F11}" srcOrd="1" destOrd="0" presId="urn:microsoft.com/office/officeart/2005/8/layout/hList1"/>
    <dgm:cxn modelId="{787863D7-535D-4339-9B49-D7130FFF5F24}" type="presParOf" srcId="{A31E18AB-D5DC-402E-B242-A3FC8BB9A04D}" destId="{81E99A9A-9403-4ED0-872A-AC4B40ECC261}" srcOrd="2" destOrd="0" presId="urn:microsoft.com/office/officeart/2005/8/layout/hList1"/>
    <dgm:cxn modelId="{9CDC89A5-E85B-4C21-B11E-1E13DFACF65A}" type="presParOf" srcId="{81E99A9A-9403-4ED0-872A-AC4B40ECC261}" destId="{F98E5CF4-2CA6-4BFB-9EA0-B18765BF3C4D}" srcOrd="0" destOrd="0" presId="urn:microsoft.com/office/officeart/2005/8/layout/hList1"/>
    <dgm:cxn modelId="{2D32D36E-7119-4CDF-A705-5A7004F74506}" type="presParOf" srcId="{81E99A9A-9403-4ED0-872A-AC4B40ECC261}" destId="{61E3F6CC-330A-465C-A497-31593EF8E89E}" srcOrd="1" destOrd="0" presId="urn:microsoft.com/office/officeart/2005/8/layout/hList1"/>
    <dgm:cxn modelId="{53744658-53D9-42C6-95CF-BBBD933C5673}" type="presParOf" srcId="{A31E18AB-D5DC-402E-B242-A3FC8BB9A04D}" destId="{9E0A5BC1-BA0A-45D9-8B4E-417BA55FED60}" srcOrd="3" destOrd="0" presId="urn:microsoft.com/office/officeart/2005/8/layout/hList1"/>
    <dgm:cxn modelId="{47D9669A-518F-44C0-9686-FF7B118972D0}" type="presParOf" srcId="{A31E18AB-D5DC-402E-B242-A3FC8BB9A04D}" destId="{60875507-35EA-4FC8-B983-070CA09D03C3}" srcOrd="4" destOrd="0" presId="urn:microsoft.com/office/officeart/2005/8/layout/hList1"/>
    <dgm:cxn modelId="{4829471B-021F-4901-8C6D-6DEFCB90C3D2}" type="presParOf" srcId="{60875507-35EA-4FC8-B983-070CA09D03C3}" destId="{1025D23C-59AE-406E-9730-B6E2C3E09DFF}" srcOrd="0" destOrd="0" presId="urn:microsoft.com/office/officeart/2005/8/layout/hList1"/>
    <dgm:cxn modelId="{59A1B317-1358-4B0C-BF50-18A51649E1DA}" type="presParOf" srcId="{60875507-35EA-4FC8-B983-070CA09D03C3}" destId="{FB73087C-8AA6-404C-8359-1A1B113AA753}" srcOrd="1" destOrd="0" presId="urn:microsoft.com/office/officeart/2005/8/layout/hList1"/>
    <dgm:cxn modelId="{C987D0F7-6571-472C-AEB7-2120FED4EC0C}" type="presParOf" srcId="{A31E18AB-D5DC-402E-B242-A3FC8BB9A04D}" destId="{AB5C8D1A-05FC-4390-9B15-67C3A55D6B17}" srcOrd="5" destOrd="0" presId="urn:microsoft.com/office/officeart/2005/8/layout/hList1"/>
    <dgm:cxn modelId="{A6EE395C-6048-490A-8060-BCB86ED8B3C0}" type="presParOf" srcId="{A31E18AB-D5DC-402E-B242-A3FC8BB9A04D}" destId="{E1DAAC48-A271-4517-8401-3F501B773AE4}" srcOrd="6" destOrd="0" presId="urn:microsoft.com/office/officeart/2005/8/layout/hList1"/>
    <dgm:cxn modelId="{DFA6AD24-749F-41C4-A8FF-493B85EB9A1B}" type="presParOf" srcId="{E1DAAC48-A271-4517-8401-3F501B773AE4}" destId="{E54384BE-E57E-4205-BCF9-5983B4A2CA27}" srcOrd="0" destOrd="0" presId="urn:microsoft.com/office/officeart/2005/8/layout/hList1"/>
    <dgm:cxn modelId="{2F63808A-D50E-4C9B-AAD7-45248C1AAC86}" type="presParOf" srcId="{E1DAAC48-A271-4517-8401-3F501B773AE4}" destId="{8ECBDB45-35A9-4849-AAE7-7D92F8A07F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ECF8F2-F7D6-4AE3-B04F-EEB80E3C425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0C6607-EA33-41AA-BD4D-0396607E394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>
              <a:solidFill>
                <a:schemeClr val="tx1"/>
              </a:solidFill>
            </a:rPr>
            <a:t>Github</a:t>
          </a:r>
          <a:r>
            <a:rPr lang="de-DE" dirty="0">
              <a:solidFill>
                <a:schemeClr val="tx1"/>
              </a:solidFill>
            </a:rPr>
            <a:t> Projekt &amp; </a:t>
          </a:r>
          <a:r>
            <a:rPr lang="de-DE" dirty="0" err="1">
              <a:solidFill>
                <a:schemeClr val="tx1"/>
              </a:solidFill>
            </a:rPr>
            <a:t>Github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Issues</a:t>
          </a:r>
          <a:endParaRPr lang="de-DE" dirty="0">
            <a:solidFill>
              <a:schemeClr val="tx1"/>
            </a:solidFill>
          </a:endParaRPr>
        </a:p>
      </dgm:t>
    </dgm:pt>
    <dgm:pt modelId="{2B41E321-C695-47CC-8BBF-A29BA3EDB1DE}" type="parTrans" cxnId="{72A0F3AA-FF59-4BFD-B5CD-8B00142A6EB3}">
      <dgm:prSet/>
      <dgm:spPr/>
      <dgm:t>
        <a:bodyPr/>
        <a:lstStyle/>
        <a:p>
          <a:endParaRPr lang="en-US"/>
        </a:p>
      </dgm:t>
    </dgm:pt>
    <dgm:pt modelId="{E135E104-2162-4C56-B913-A4BB0142B593}" type="sibTrans" cxnId="{72A0F3AA-FF59-4BFD-B5CD-8B00142A6EB3}">
      <dgm:prSet/>
      <dgm:spPr/>
      <dgm:t>
        <a:bodyPr/>
        <a:lstStyle/>
        <a:p>
          <a:endParaRPr lang="en-US"/>
        </a:p>
      </dgm:t>
    </dgm:pt>
    <dgm:pt modelId="{006FE9CF-F360-42C1-BDAF-2612B58C36E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solidFill>
                <a:schemeClr val="tx1"/>
              </a:solidFill>
            </a:rPr>
            <a:t>Erstellung von Funktionalen und nicht funktionalen Anforderungen</a:t>
          </a:r>
        </a:p>
      </dgm:t>
    </dgm:pt>
    <dgm:pt modelId="{6634AA6F-C77A-4206-8F17-7978F03784DB}" type="parTrans" cxnId="{358827C6-B975-4691-BDAD-36024C96FBCA}">
      <dgm:prSet/>
      <dgm:spPr/>
      <dgm:t>
        <a:bodyPr/>
        <a:lstStyle/>
        <a:p>
          <a:endParaRPr lang="en-US"/>
        </a:p>
      </dgm:t>
    </dgm:pt>
    <dgm:pt modelId="{320978FD-779E-4196-BAB5-9FFF62A76218}" type="sibTrans" cxnId="{358827C6-B975-4691-BDAD-36024C96FBCA}">
      <dgm:prSet/>
      <dgm:spPr/>
      <dgm:t>
        <a:bodyPr/>
        <a:lstStyle/>
        <a:p>
          <a:endParaRPr lang="en-US"/>
        </a:p>
      </dgm:t>
    </dgm:pt>
    <dgm:pt modelId="{5EA35075-4F93-45F8-9F5A-8AB9B3DD79A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solidFill>
                <a:schemeClr val="tx1"/>
              </a:solidFill>
            </a:rPr>
            <a:t>Anforderungen in User Stories mit Abnahme Kriterien gegossen</a:t>
          </a:r>
        </a:p>
      </dgm:t>
    </dgm:pt>
    <dgm:pt modelId="{106F59BD-E6A7-420E-A916-AF4BA3A3C493}" type="parTrans" cxnId="{D0B87F14-3F55-426D-BA35-D58D44BA76C3}">
      <dgm:prSet/>
      <dgm:spPr/>
      <dgm:t>
        <a:bodyPr/>
        <a:lstStyle/>
        <a:p>
          <a:endParaRPr lang="en-US"/>
        </a:p>
      </dgm:t>
    </dgm:pt>
    <dgm:pt modelId="{ABED6679-2E8C-46F7-B5FF-F4B450765E24}" type="sibTrans" cxnId="{D0B87F14-3F55-426D-BA35-D58D44BA76C3}">
      <dgm:prSet/>
      <dgm:spPr/>
      <dgm:t>
        <a:bodyPr/>
        <a:lstStyle/>
        <a:p>
          <a:endParaRPr lang="en-US"/>
        </a:p>
      </dgm:t>
    </dgm:pt>
    <dgm:pt modelId="{912173D1-44BD-409D-8381-8B33ACF9309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solidFill>
                <a:schemeClr val="tx1"/>
              </a:solidFill>
            </a:rPr>
            <a:t>User Stories als </a:t>
          </a:r>
          <a:r>
            <a:rPr lang="de-DE" dirty="0" err="1">
              <a:solidFill>
                <a:schemeClr val="tx1"/>
              </a:solidFill>
            </a:rPr>
            <a:t>Issues</a:t>
          </a:r>
          <a:r>
            <a:rPr lang="de-DE" dirty="0">
              <a:solidFill>
                <a:schemeClr val="tx1"/>
              </a:solidFill>
            </a:rPr>
            <a:t> in GitHub angelegt und </a:t>
          </a:r>
          <a:r>
            <a:rPr lang="de-DE" dirty="0" err="1">
              <a:solidFill>
                <a:schemeClr val="tx1"/>
              </a:solidFill>
            </a:rPr>
            <a:t>Veranwortlichkeiten</a:t>
          </a:r>
          <a:r>
            <a:rPr lang="de-DE" dirty="0">
              <a:solidFill>
                <a:schemeClr val="tx1"/>
              </a:solidFill>
            </a:rPr>
            <a:t>, Priorität, Start, Label sowie Meilenstein zugewiesen</a:t>
          </a:r>
        </a:p>
      </dgm:t>
    </dgm:pt>
    <dgm:pt modelId="{05BBD4B9-78F8-4FBF-80BC-D1BF544F6CCD}" type="parTrans" cxnId="{7E4A8250-84B8-4B4A-A5B8-9377C060D20C}">
      <dgm:prSet/>
      <dgm:spPr/>
      <dgm:t>
        <a:bodyPr/>
        <a:lstStyle/>
        <a:p>
          <a:endParaRPr lang="en-US"/>
        </a:p>
      </dgm:t>
    </dgm:pt>
    <dgm:pt modelId="{4C9CC5A9-6CD2-4055-A064-83ABC6B8E817}" type="sibTrans" cxnId="{7E4A8250-84B8-4B4A-A5B8-9377C060D20C}">
      <dgm:prSet/>
      <dgm:spPr/>
      <dgm:t>
        <a:bodyPr/>
        <a:lstStyle/>
        <a:p>
          <a:endParaRPr lang="en-US"/>
        </a:p>
      </dgm:t>
    </dgm:pt>
    <dgm:pt modelId="{887EA954-DDBD-42AF-9F1D-2612CEA2DE7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solidFill>
                <a:schemeClr val="tx1"/>
              </a:solidFill>
            </a:rPr>
            <a:t>Jedes </a:t>
          </a:r>
          <a:r>
            <a:rPr lang="de-DE" dirty="0" err="1">
              <a:solidFill>
                <a:schemeClr val="tx1"/>
              </a:solidFill>
            </a:rPr>
            <a:t>Issue</a:t>
          </a:r>
          <a:r>
            <a:rPr lang="de-DE" dirty="0">
              <a:solidFill>
                <a:schemeClr val="tx1"/>
              </a:solidFill>
            </a:rPr>
            <a:t> wurde vom Team zusammen abgenommen und mit einem Test </a:t>
          </a:r>
          <a:r>
            <a:rPr lang="de-DE" dirty="0" err="1">
              <a:solidFill>
                <a:schemeClr val="tx1"/>
              </a:solidFill>
            </a:rPr>
            <a:t>verifizert</a:t>
          </a:r>
          <a:endParaRPr lang="de-DE" dirty="0">
            <a:solidFill>
              <a:schemeClr val="tx1"/>
            </a:solidFill>
          </a:endParaRPr>
        </a:p>
      </dgm:t>
    </dgm:pt>
    <dgm:pt modelId="{4DF5F1F5-C3B3-4F83-9B70-F98EFFB6863F}" type="parTrans" cxnId="{2DFC672B-173C-4A57-9AE1-F6AE46FA9A3D}">
      <dgm:prSet/>
      <dgm:spPr/>
      <dgm:t>
        <a:bodyPr/>
        <a:lstStyle/>
        <a:p>
          <a:endParaRPr lang="en-US"/>
        </a:p>
      </dgm:t>
    </dgm:pt>
    <dgm:pt modelId="{CC44EC37-2ABF-42C9-BE9B-DEDFCC1E488A}" type="sibTrans" cxnId="{2DFC672B-173C-4A57-9AE1-F6AE46FA9A3D}">
      <dgm:prSet/>
      <dgm:spPr/>
      <dgm:t>
        <a:bodyPr/>
        <a:lstStyle/>
        <a:p>
          <a:endParaRPr lang="en-US"/>
        </a:p>
      </dgm:t>
    </dgm:pt>
    <dgm:pt modelId="{5CE85A82-DABF-444D-9734-CBCDFF2A4CA5}" type="pres">
      <dgm:prSet presAssocID="{9CECF8F2-F7D6-4AE3-B04F-EEB80E3C4259}" presName="root" presStyleCnt="0">
        <dgm:presLayoutVars>
          <dgm:dir/>
          <dgm:resizeHandles val="exact"/>
        </dgm:presLayoutVars>
      </dgm:prSet>
      <dgm:spPr/>
    </dgm:pt>
    <dgm:pt modelId="{BBA870D9-4FB0-4BD2-A17F-F4503C286BBF}" type="pres">
      <dgm:prSet presAssocID="{450C6607-EA33-41AA-BD4D-0396607E3946}" presName="compNode" presStyleCnt="0"/>
      <dgm:spPr/>
    </dgm:pt>
    <dgm:pt modelId="{47894204-6086-4279-BAB9-3812CF4FFBF0}" type="pres">
      <dgm:prSet presAssocID="{450C6607-EA33-41AA-BD4D-0396607E394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22879FEC-1227-48CE-8066-7D90DF2F0401}" type="pres">
      <dgm:prSet presAssocID="{450C6607-EA33-41AA-BD4D-0396607E3946}" presName="spaceRect" presStyleCnt="0"/>
      <dgm:spPr/>
    </dgm:pt>
    <dgm:pt modelId="{E92495B9-8CAC-4D79-A88E-C3987400243E}" type="pres">
      <dgm:prSet presAssocID="{450C6607-EA33-41AA-BD4D-0396607E3946}" presName="textRect" presStyleLbl="revTx" presStyleIdx="0" presStyleCnt="5">
        <dgm:presLayoutVars>
          <dgm:chMax val="1"/>
          <dgm:chPref val="1"/>
        </dgm:presLayoutVars>
      </dgm:prSet>
      <dgm:spPr/>
    </dgm:pt>
    <dgm:pt modelId="{01440B0E-B4D1-4CC4-AD44-9F2430186383}" type="pres">
      <dgm:prSet presAssocID="{E135E104-2162-4C56-B913-A4BB0142B593}" presName="sibTrans" presStyleCnt="0"/>
      <dgm:spPr/>
    </dgm:pt>
    <dgm:pt modelId="{F2AD669B-C6B2-4702-8FEC-9142633A7EC2}" type="pres">
      <dgm:prSet presAssocID="{006FE9CF-F360-42C1-BDAF-2612B58C36E8}" presName="compNode" presStyleCnt="0"/>
      <dgm:spPr/>
    </dgm:pt>
    <dgm:pt modelId="{3D0EF301-F78A-4668-AE25-4779ABB32B31}" type="pres">
      <dgm:prSet presAssocID="{006FE9CF-F360-42C1-BDAF-2612B58C36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13726DB-81D4-4A03-90EC-C6CA20AE401C}" type="pres">
      <dgm:prSet presAssocID="{006FE9CF-F360-42C1-BDAF-2612B58C36E8}" presName="spaceRect" presStyleCnt="0"/>
      <dgm:spPr/>
    </dgm:pt>
    <dgm:pt modelId="{BFF6314E-8ACE-4496-B2B9-9BB22D8052B2}" type="pres">
      <dgm:prSet presAssocID="{006FE9CF-F360-42C1-BDAF-2612B58C36E8}" presName="textRect" presStyleLbl="revTx" presStyleIdx="1" presStyleCnt="5">
        <dgm:presLayoutVars>
          <dgm:chMax val="1"/>
          <dgm:chPref val="1"/>
        </dgm:presLayoutVars>
      </dgm:prSet>
      <dgm:spPr/>
    </dgm:pt>
    <dgm:pt modelId="{A8370923-1282-41C1-90C7-3AEB59C7B3B1}" type="pres">
      <dgm:prSet presAssocID="{320978FD-779E-4196-BAB5-9FFF62A76218}" presName="sibTrans" presStyleCnt="0"/>
      <dgm:spPr/>
    </dgm:pt>
    <dgm:pt modelId="{13910C08-3AD0-45A0-843A-2386C4676A67}" type="pres">
      <dgm:prSet presAssocID="{5EA35075-4F93-45F8-9F5A-8AB9B3DD79A9}" presName="compNode" presStyleCnt="0"/>
      <dgm:spPr/>
    </dgm:pt>
    <dgm:pt modelId="{AD06FD08-8F6A-4B4E-9EF3-A0C3B0DF53BD}" type="pres">
      <dgm:prSet presAssocID="{5EA35075-4F93-45F8-9F5A-8AB9B3DD79A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6D688D-AE2F-47AD-A25C-CC54588D7B95}" type="pres">
      <dgm:prSet presAssocID="{5EA35075-4F93-45F8-9F5A-8AB9B3DD79A9}" presName="spaceRect" presStyleCnt="0"/>
      <dgm:spPr/>
    </dgm:pt>
    <dgm:pt modelId="{1E083E93-2B73-4899-8233-9FB8861A36F8}" type="pres">
      <dgm:prSet presAssocID="{5EA35075-4F93-45F8-9F5A-8AB9B3DD79A9}" presName="textRect" presStyleLbl="revTx" presStyleIdx="2" presStyleCnt="5">
        <dgm:presLayoutVars>
          <dgm:chMax val="1"/>
          <dgm:chPref val="1"/>
        </dgm:presLayoutVars>
      </dgm:prSet>
      <dgm:spPr/>
    </dgm:pt>
    <dgm:pt modelId="{F7C1450C-8B83-4783-A42B-1D035AAF5BB6}" type="pres">
      <dgm:prSet presAssocID="{ABED6679-2E8C-46F7-B5FF-F4B450765E24}" presName="sibTrans" presStyleCnt="0"/>
      <dgm:spPr/>
    </dgm:pt>
    <dgm:pt modelId="{87D45FEE-453A-434C-8B02-D4CA340308EE}" type="pres">
      <dgm:prSet presAssocID="{912173D1-44BD-409D-8381-8B33ACF93093}" presName="compNode" presStyleCnt="0"/>
      <dgm:spPr/>
    </dgm:pt>
    <dgm:pt modelId="{3F1A8F8F-103D-4FE8-B793-58784F3BCD31}" type="pres">
      <dgm:prSet presAssocID="{912173D1-44BD-409D-8381-8B33ACF9309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E444E38-EBB9-4416-8BC4-AC661272B93A}" type="pres">
      <dgm:prSet presAssocID="{912173D1-44BD-409D-8381-8B33ACF93093}" presName="spaceRect" presStyleCnt="0"/>
      <dgm:spPr/>
    </dgm:pt>
    <dgm:pt modelId="{A588FCC3-38AB-481A-8F3C-1787AF87FF34}" type="pres">
      <dgm:prSet presAssocID="{912173D1-44BD-409D-8381-8B33ACF93093}" presName="textRect" presStyleLbl="revTx" presStyleIdx="3" presStyleCnt="5">
        <dgm:presLayoutVars>
          <dgm:chMax val="1"/>
          <dgm:chPref val="1"/>
        </dgm:presLayoutVars>
      </dgm:prSet>
      <dgm:spPr/>
    </dgm:pt>
    <dgm:pt modelId="{12480667-B960-4704-A64C-E3D29241B476}" type="pres">
      <dgm:prSet presAssocID="{4C9CC5A9-6CD2-4055-A064-83ABC6B8E817}" presName="sibTrans" presStyleCnt="0"/>
      <dgm:spPr/>
    </dgm:pt>
    <dgm:pt modelId="{64DA46B2-1F8D-4AE2-BBB8-A37E31E8B976}" type="pres">
      <dgm:prSet presAssocID="{887EA954-DDBD-42AF-9F1D-2612CEA2DE73}" presName="compNode" presStyleCnt="0"/>
      <dgm:spPr/>
    </dgm:pt>
    <dgm:pt modelId="{6F854B2A-F93F-4F6F-B0EC-47077501F879}" type="pres">
      <dgm:prSet presAssocID="{887EA954-DDBD-42AF-9F1D-2612CEA2DE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6916B92-319C-4B28-83F8-3B5C56A4BAC9}" type="pres">
      <dgm:prSet presAssocID="{887EA954-DDBD-42AF-9F1D-2612CEA2DE73}" presName="spaceRect" presStyleCnt="0"/>
      <dgm:spPr/>
    </dgm:pt>
    <dgm:pt modelId="{3B0A773E-7CC7-49E6-A543-5497726B455F}" type="pres">
      <dgm:prSet presAssocID="{887EA954-DDBD-42AF-9F1D-2612CEA2DE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0B87F14-3F55-426D-BA35-D58D44BA76C3}" srcId="{9CECF8F2-F7D6-4AE3-B04F-EEB80E3C4259}" destId="{5EA35075-4F93-45F8-9F5A-8AB9B3DD79A9}" srcOrd="2" destOrd="0" parTransId="{106F59BD-E6A7-420E-A916-AF4BA3A3C493}" sibTransId="{ABED6679-2E8C-46F7-B5FF-F4B450765E24}"/>
    <dgm:cxn modelId="{12CC2026-C3AD-4E3D-BE37-8D97514C8734}" type="presOf" srcId="{5EA35075-4F93-45F8-9F5A-8AB9B3DD79A9}" destId="{1E083E93-2B73-4899-8233-9FB8861A36F8}" srcOrd="0" destOrd="0" presId="urn:microsoft.com/office/officeart/2018/2/layout/IconLabelList"/>
    <dgm:cxn modelId="{42B9BD26-D963-44B6-8BCD-4275C812FF15}" type="presOf" srcId="{887EA954-DDBD-42AF-9F1D-2612CEA2DE73}" destId="{3B0A773E-7CC7-49E6-A543-5497726B455F}" srcOrd="0" destOrd="0" presId="urn:microsoft.com/office/officeart/2018/2/layout/IconLabelList"/>
    <dgm:cxn modelId="{2DFC672B-173C-4A57-9AE1-F6AE46FA9A3D}" srcId="{9CECF8F2-F7D6-4AE3-B04F-EEB80E3C4259}" destId="{887EA954-DDBD-42AF-9F1D-2612CEA2DE73}" srcOrd="4" destOrd="0" parTransId="{4DF5F1F5-C3B3-4F83-9B70-F98EFFB6863F}" sibTransId="{CC44EC37-2ABF-42C9-BE9B-DEDFCC1E488A}"/>
    <dgm:cxn modelId="{92F6EA31-AF10-4CF7-A1F6-FFE9827AC690}" type="presOf" srcId="{912173D1-44BD-409D-8381-8B33ACF93093}" destId="{A588FCC3-38AB-481A-8F3C-1787AF87FF34}" srcOrd="0" destOrd="0" presId="urn:microsoft.com/office/officeart/2018/2/layout/IconLabelList"/>
    <dgm:cxn modelId="{7E4A8250-84B8-4B4A-A5B8-9377C060D20C}" srcId="{9CECF8F2-F7D6-4AE3-B04F-EEB80E3C4259}" destId="{912173D1-44BD-409D-8381-8B33ACF93093}" srcOrd="3" destOrd="0" parTransId="{05BBD4B9-78F8-4FBF-80BC-D1BF544F6CCD}" sibTransId="{4C9CC5A9-6CD2-4055-A064-83ABC6B8E817}"/>
    <dgm:cxn modelId="{72A0F3AA-FF59-4BFD-B5CD-8B00142A6EB3}" srcId="{9CECF8F2-F7D6-4AE3-B04F-EEB80E3C4259}" destId="{450C6607-EA33-41AA-BD4D-0396607E3946}" srcOrd="0" destOrd="0" parTransId="{2B41E321-C695-47CC-8BBF-A29BA3EDB1DE}" sibTransId="{E135E104-2162-4C56-B913-A4BB0142B593}"/>
    <dgm:cxn modelId="{CF33FABB-6253-4699-9411-435704EC6C7F}" type="presOf" srcId="{9CECF8F2-F7D6-4AE3-B04F-EEB80E3C4259}" destId="{5CE85A82-DABF-444D-9734-CBCDFF2A4CA5}" srcOrd="0" destOrd="0" presId="urn:microsoft.com/office/officeart/2018/2/layout/IconLabelList"/>
    <dgm:cxn modelId="{358827C6-B975-4691-BDAD-36024C96FBCA}" srcId="{9CECF8F2-F7D6-4AE3-B04F-EEB80E3C4259}" destId="{006FE9CF-F360-42C1-BDAF-2612B58C36E8}" srcOrd="1" destOrd="0" parTransId="{6634AA6F-C77A-4206-8F17-7978F03784DB}" sibTransId="{320978FD-779E-4196-BAB5-9FFF62A76218}"/>
    <dgm:cxn modelId="{D78AE7E3-EA84-4D87-80B3-5177E85B1769}" type="presOf" srcId="{006FE9CF-F360-42C1-BDAF-2612B58C36E8}" destId="{BFF6314E-8ACE-4496-B2B9-9BB22D8052B2}" srcOrd="0" destOrd="0" presId="urn:microsoft.com/office/officeart/2018/2/layout/IconLabelList"/>
    <dgm:cxn modelId="{63EB4BF7-7415-4857-9AFA-A0FDC3326AAC}" type="presOf" srcId="{450C6607-EA33-41AA-BD4D-0396607E3946}" destId="{E92495B9-8CAC-4D79-A88E-C3987400243E}" srcOrd="0" destOrd="0" presId="urn:microsoft.com/office/officeart/2018/2/layout/IconLabelList"/>
    <dgm:cxn modelId="{F72EBE04-81BD-4212-9131-04E9F0283609}" type="presParOf" srcId="{5CE85A82-DABF-444D-9734-CBCDFF2A4CA5}" destId="{BBA870D9-4FB0-4BD2-A17F-F4503C286BBF}" srcOrd="0" destOrd="0" presId="urn:microsoft.com/office/officeart/2018/2/layout/IconLabelList"/>
    <dgm:cxn modelId="{3ACF51EC-033E-4F7F-BF4B-E9A69AF7EAF6}" type="presParOf" srcId="{BBA870D9-4FB0-4BD2-A17F-F4503C286BBF}" destId="{47894204-6086-4279-BAB9-3812CF4FFBF0}" srcOrd="0" destOrd="0" presId="urn:microsoft.com/office/officeart/2018/2/layout/IconLabelList"/>
    <dgm:cxn modelId="{8F57D51C-273A-4FAF-ADE4-991A913A3625}" type="presParOf" srcId="{BBA870D9-4FB0-4BD2-A17F-F4503C286BBF}" destId="{22879FEC-1227-48CE-8066-7D90DF2F0401}" srcOrd="1" destOrd="0" presId="urn:microsoft.com/office/officeart/2018/2/layout/IconLabelList"/>
    <dgm:cxn modelId="{A14B06E2-ADC8-4746-843C-9A1315ECAA96}" type="presParOf" srcId="{BBA870D9-4FB0-4BD2-A17F-F4503C286BBF}" destId="{E92495B9-8CAC-4D79-A88E-C3987400243E}" srcOrd="2" destOrd="0" presId="urn:microsoft.com/office/officeart/2018/2/layout/IconLabelList"/>
    <dgm:cxn modelId="{8FFF4222-9CF1-4CC4-A1AC-0F9815C7135A}" type="presParOf" srcId="{5CE85A82-DABF-444D-9734-CBCDFF2A4CA5}" destId="{01440B0E-B4D1-4CC4-AD44-9F2430186383}" srcOrd="1" destOrd="0" presId="urn:microsoft.com/office/officeart/2018/2/layout/IconLabelList"/>
    <dgm:cxn modelId="{344F7665-44DE-40F8-9F58-A2B41F7AC48D}" type="presParOf" srcId="{5CE85A82-DABF-444D-9734-CBCDFF2A4CA5}" destId="{F2AD669B-C6B2-4702-8FEC-9142633A7EC2}" srcOrd="2" destOrd="0" presId="urn:microsoft.com/office/officeart/2018/2/layout/IconLabelList"/>
    <dgm:cxn modelId="{18A2AF1E-8BF7-476D-A77D-9B8A95E07FA0}" type="presParOf" srcId="{F2AD669B-C6B2-4702-8FEC-9142633A7EC2}" destId="{3D0EF301-F78A-4668-AE25-4779ABB32B31}" srcOrd="0" destOrd="0" presId="urn:microsoft.com/office/officeart/2018/2/layout/IconLabelList"/>
    <dgm:cxn modelId="{0A78A597-E146-41F3-B3B5-BEB2135FDA4E}" type="presParOf" srcId="{F2AD669B-C6B2-4702-8FEC-9142633A7EC2}" destId="{813726DB-81D4-4A03-90EC-C6CA20AE401C}" srcOrd="1" destOrd="0" presId="urn:microsoft.com/office/officeart/2018/2/layout/IconLabelList"/>
    <dgm:cxn modelId="{0884D86B-21F8-411C-96C1-20C68534B6BD}" type="presParOf" srcId="{F2AD669B-C6B2-4702-8FEC-9142633A7EC2}" destId="{BFF6314E-8ACE-4496-B2B9-9BB22D8052B2}" srcOrd="2" destOrd="0" presId="urn:microsoft.com/office/officeart/2018/2/layout/IconLabelList"/>
    <dgm:cxn modelId="{9032F271-3196-42D0-898D-2275CB9C24EF}" type="presParOf" srcId="{5CE85A82-DABF-444D-9734-CBCDFF2A4CA5}" destId="{A8370923-1282-41C1-90C7-3AEB59C7B3B1}" srcOrd="3" destOrd="0" presId="urn:microsoft.com/office/officeart/2018/2/layout/IconLabelList"/>
    <dgm:cxn modelId="{B886D4E2-60FD-45BF-94C3-33F0F3AF1C26}" type="presParOf" srcId="{5CE85A82-DABF-444D-9734-CBCDFF2A4CA5}" destId="{13910C08-3AD0-45A0-843A-2386C4676A67}" srcOrd="4" destOrd="0" presId="urn:microsoft.com/office/officeart/2018/2/layout/IconLabelList"/>
    <dgm:cxn modelId="{6AF30DF9-5FCA-4F86-92B4-CD941AC61516}" type="presParOf" srcId="{13910C08-3AD0-45A0-843A-2386C4676A67}" destId="{AD06FD08-8F6A-4B4E-9EF3-A0C3B0DF53BD}" srcOrd="0" destOrd="0" presId="urn:microsoft.com/office/officeart/2018/2/layout/IconLabelList"/>
    <dgm:cxn modelId="{0AB6C3E4-0BAB-4E99-9EF9-B65121333E81}" type="presParOf" srcId="{13910C08-3AD0-45A0-843A-2386C4676A67}" destId="{CA6D688D-AE2F-47AD-A25C-CC54588D7B95}" srcOrd="1" destOrd="0" presId="urn:microsoft.com/office/officeart/2018/2/layout/IconLabelList"/>
    <dgm:cxn modelId="{51E7905B-BFAB-4E47-B63A-B1B6377ED5C5}" type="presParOf" srcId="{13910C08-3AD0-45A0-843A-2386C4676A67}" destId="{1E083E93-2B73-4899-8233-9FB8861A36F8}" srcOrd="2" destOrd="0" presId="urn:microsoft.com/office/officeart/2018/2/layout/IconLabelList"/>
    <dgm:cxn modelId="{D139BFAB-74DF-4626-B0F3-3DEEF7E589C3}" type="presParOf" srcId="{5CE85A82-DABF-444D-9734-CBCDFF2A4CA5}" destId="{F7C1450C-8B83-4783-A42B-1D035AAF5BB6}" srcOrd="5" destOrd="0" presId="urn:microsoft.com/office/officeart/2018/2/layout/IconLabelList"/>
    <dgm:cxn modelId="{DEF915C3-9843-4658-A4E5-D365464CDB17}" type="presParOf" srcId="{5CE85A82-DABF-444D-9734-CBCDFF2A4CA5}" destId="{87D45FEE-453A-434C-8B02-D4CA340308EE}" srcOrd="6" destOrd="0" presId="urn:microsoft.com/office/officeart/2018/2/layout/IconLabelList"/>
    <dgm:cxn modelId="{664F1B68-C6DD-47A5-BAE3-E066C63EFD76}" type="presParOf" srcId="{87D45FEE-453A-434C-8B02-D4CA340308EE}" destId="{3F1A8F8F-103D-4FE8-B793-58784F3BCD31}" srcOrd="0" destOrd="0" presId="urn:microsoft.com/office/officeart/2018/2/layout/IconLabelList"/>
    <dgm:cxn modelId="{9698651A-E36F-483F-B541-309F33D0959A}" type="presParOf" srcId="{87D45FEE-453A-434C-8B02-D4CA340308EE}" destId="{9E444E38-EBB9-4416-8BC4-AC661272B93A}" srcOrd="1" destOrd="0" presId="urn:microsoft.com/office/officeart/2018/2/layout/IconLabelList"/>
    <dgm:cxn modelId="{FB22B121-3597-448E-BD9C-7E66C5CA0C7C}" type="presParOf" srcId="{87D45FEE-453A-434C-8B02-D4CA340308EE}" destId="{A588FCC3-38AB-481A-8F3C-1787AF87FF34}" srcOrd="2" destOrd="0" presId="urn:microsoft.com/office/officeart/2018/2/layout/IconLabelList"/>
    <dgm:cxn modelId="{BF027CC4-ABF1-4693-8270-637DCF65792C}" type="presParOf" srcId="{5CE85A82-DABF-444D-9734-CBCDFF2A4CA5}" destId="{12480667-B960-4704-A64C-E3D29241B476}" srcOrd="7" destOrd="0" presId="urn:microsoft.com/office/officeart/2018/2/layout/IconLabelList"/>
    <dgm:cxn modelId="{0EC11F79-A285-4E9C-AFB3-C12D457324B4}" type="presParOf" srcId="{5CE85A82-DABF-444D-9734-CBCDFF2A4CA5}" destId="{64DA46B2-1F8D-4AE2-BBB8-A37E31E8B976}" srcOrd="8" destOrd="0" presId="urn:microsoft.com/office/officeart/2018/2/layout/IconLabelList"/>
    <dgm:cxn modelId="{882D1CC7-A81C-4AF3-8494-63DD92FA7178}" type="presParOf" srcId="{64DA46B2-1F8D-4AE2-BBB8-A37E31E8B976}" destId="{6F854B2A-F93F-4F6F-B0EC-47077501F879}" srcOrd="0" destOrd="0" presId="urn:microsoft.com/office/officeart/2018/2/layout/IconLabelList"/>
    <dgm:cxn modelId="{E39599E6-F34F-4014-92EE-CE2BFAC5A76C}" type="presParOf" srcId="{64DA46B2-1F8D-4AE2-BBB8-A37E31E8B976}" destId="{E6916B92-319C-4B28-83F8-3B5C56A4BAC9}" srcOrd="1" destOrd="0" presId="urn:microsoft.com/office/officeart/2018/2/layout/IconLabelList"/>
    <dgm:cxn modelId="{4C1083E8-DC59-4549-9D5E-7EA509C993E9}" type="presParOf" srcId="{64DA46B2-1F8D-4AE2-BBB8-A37E31E8B976}" destId="{3B0A773E-7CC7-49E6-A543-5497726B45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3A3E8B-A486-40F3-9C60-458B891CF06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77E6E-3E4E-4EFC-A3E8-36EA899F0C3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Entwicklung Wordle-Time -7 </a:t>
          </a:r>
          <a:r>
            <a:rPr lang="de-DE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Issues</a:t>
          </a:r>
          <a:endParaRPr lang="de-DE" dirty="0">
            <a:solidFill>
              <a:schemeClr val="tx1"/>
            </a:solidFill>
            <a:latin typeface="Calibri Light"/>
            <a:ea typeface="Calibri"/>
            <a:cs typeface="Calibri"/>
          </a:endParaRPr>
        </a:p>
      </dgm:t>
    </dgm:pt>
    <dgm:pt modelId="{D6A8EA28-E018-4341-970B-487FCB55AFA1}" type="parTrans" cxnId="{8516F8D0-4323-48A5-B1D3-B615340CC2E8}">
      <dgm:prSet/>
      <dgm:spPr/>
      <dgm:t>
        <a:bodyPr/>
        <a:lstStyle/>
        <a:p>
          <a:endParaRPr lang="en-US"/>
        </a:p>
      </dgm:t>
    </dgm:pt>
    <dgm:pt modelId="{CE37D9D8-6501-49C7-AF62-A8604C7D4B26}" type="sibTrans" cxnId="{8516F8D0-4323-48A5-B1D3-B615340CC2E8}">
      <dgm:prSet/>
      <dgm:spPr/>
      <dgm:t>
        <a:bodyPr/>
        <a:lstStyle/>
        <a:p>
          <a:endParaRPr lang="en-US"/>
        </a:p>
      </dgm:t>
    </dgm:pt>
    <dgm:pt modelId="{036CAA1D-DA57-4E77-B89C-3D8945BCB91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Dokumentation - 5 </a:t>
          </a:r>
          <a:r>
            <a:rPr lang="de-DE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Issues</a:t>
          </a:r>
          <a:endParaRPr lang="de-DE" dirty="0">
            <a:solidFill>
              <a:schemeClr val="tx1"/>
            </a:solidFill>
            <a:latin typeface="Calibri Light"/>
            <a:ea typeface="Calibri"/>
            <a:cs typeface="Calibri"/>
          </a:endParaRPr>
        </a:p>
      </dgm:t>
    </dgm:pt>
    <dgm:pt modelId="{CC075347-D7EE-487C-B7FF-2929C21E70DC}" type="parTrans" cxnId="{1155EDA2-5EF9-4BED-B5AC-FAA6FB51171A}">
      <dgm:prSet/>
      <dgm:spPr/>
      <dgm:t>
        <a:bodyPr/>
        <a:lstStyle/>
        <a:p>
          <a:endParaRPr lang="en-US"/>
        </a:p>
      </dgm:t>
    </dgm:pt>
    <dgm:pt modelId="{A81431F5-BAC4-4D6B-A391-4334D6AA9037}" type="sibTrans" cxnId="{1155EDA2-5EF9-4BED-B5AC-FAA6FB51171A}">
      <dgm:prSet/>
      <dgm:spPr/>
      <dgm:t>
        <a:bodyPr/>
        <a:lstStyle/>
        <a:p>
          <a:endParaRPr lang="en-US"/>
        </a:p>
      </dgm:t>
    </dgm:pt>
    <dgm:pt modelId="{F0920AB4-69DE-4DD2-B70A-99648791FCA5}" type="pres">
      <dgm:prSet presAssocID="{CF3A3E8B-A486-40F3-9C60-458B891CF060}" presName="root" presStyleCnt="0">
        <dgm:presLayoutVars>
          <dgm:dir/>
          <dgm:resizeHandles val="exact"/>
        </dgm:presLayoutVars>
      </dgm:prSet>
      <dgm:spPr/>
    </dgm:pt>
    <dgm:pt modelId="{832FDF63-5719-4D1D-AF9D-84A254ED6BC2}" type="pres">
      <dgm:prSet presAssocID="{7F077E6E-3E4E-4EFC-A3E8-36EA899F0C33}" presName="compNode" presStyleCnt="0"/>
      <dgm:spPr/>
    </dgm:pt>
    <dgm:pt modelId="{545DEB2B-8A7C-45C0-AC4B-6F81EC712C4D}" type="pres">
      <dgm:prSet presAssocID="{7F077E6E-3E4E-4EFC-A3E8-36EA899F0C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66BE8AF-5151-48A8-BEE9-A066465FAADD}" type="pres">
      <dgm:prSet presAssocID="{7F077E6E-3E4E-4EFC-A3E8-36EA899F0C33}" presName="spaceRect" presStyleCnt="0"/>
      <dgm:spPr/>
    </dgm:pt>
    <dgm:pt modelId="{8769884E-1C6D-4C36-8985-62D00ECB7695}" type="pres">
      <dgm:prSet presAssocID="{7F077E6E-3E4E-4EFC-A3E8-36EA899F0C33}" presName="textRect" presStyleLbl="revTx" presStyleIdx="0" presStyleCnt="2">
        <dgm:presLayoutVars>
          <dgm:chMax val="1"/>
          <dgm:chPref val="1"/>
        </dgm:presLayoutVars>
      </dgm:prSet>
      <dgm:spPr/>
    </dgm:pt>
    <dgm:pt modelId="{0ABE4D35-38B9-4268-8291-2F0C74B06CA6}" type="pres">
      <dgm:prSet presAssocID="{CE37D9D8-6501-49C7-AF62-A8604C7D4B26}" presName="sibTrans" presStyleCnt="0"/>
      <dgm:spPr/>
    </dgm:pt>
    <dgm:pt modelId="{4BA944CE-42D2-4B0A-8EE9-B84DE8A390C8}" type="pres">
      <dgm:prSet presAssocID="{036CAA1D-DA57-4E77-B89C-3D8945BCB91D}" presName="compNode" presStyleCnt="0"/>
      <dgm:spPr/>
    </dgm:pt>
    <dgm:pt modelId="{2EA99815-DF1E-4390-A471-97F9175D4D2D}" type="pres">
      <dgm:prSet presAssocID="{036CAA1D-DA57-4E77-B89C-3D8945BCB9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119B3C5-7342-4B8F-BB14-897716B19DE9}" type="pres">
      <dgm:prSet presAssocID="{036CAA1D-DA57-4E77-B89C-3D8945BCB91D}" presName="spaceRect" presStyleCnt="0"/>
      <dgm:spPr/>
    </dgm:pt>
    <dgm:pt modelId="{8C651730-5E33-43F9-97F1-BE3F6B759905}" type="pres">
      <dgm:prSet presAssocID="{036CAA1D-DA57-4E77-B89C-3D8945BCB91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155EDA2-5EF9-4BED-B5AC-FAA6FB51171A}" srcId="{CF3A3E8B-A486-40F3-9C60-458B891CF060}" destId="{036CAA1D-DA57-4E77-B89C-3D8945BCB91D}" srcOrd="1" destOrd="0" parTransId="{CC075347-D7EE-487C-B7FF-2929C21E70DC}" sibTransId="{A81431F5-BAC4-4D6B-A391-4334D6AA9037}"/>
    <dgm:cxn modelId="{4745DEB0-26C1-41C3-9F27-95DF5F8EDABA}" type="presOf" srcId="{036CAA1D-DA57-4E77-B89C-3D8945BCB91D}" destId="{8C651730-5E33-43F9-97F1-BE3F6B759905}" srcOrd="0" destOrd="0" presId="urn:microsoft.com/office/officeart/2018/2/layout/IconLabelList"/>
    <dgm:cxn modelId="{92E7E0CC-A12D-4C61-82D3-D2A52578FDE5}" type="presOf" srcId="{7F077E6E-3E4E-4EFC-A3E8-36EA899F0C33}" destId="{8769884E-1C6D-4C36-8985-62D00ECB7695}" srcOrd="0" destOrd="0" presId="urn:microsoft.com/office/officeart/2018/2/layout/IconLabelList"/>
    <dgm:cxn modelId="{8516F8D0-4323-48A5-B1D3-B615340CC2E8}" srcId="{CF3A3E8B-A486-40F3-9C60-458B891CF060}" destId="{7F077E6E-3E4E-4EFC-A3E8-36EA899F0C33}" srcOrd="0" destOrd="0" parTransId="{D6A8EA28-E018-4341-970B-487FCB55AFA1}" sibTransId="{CE37D9D8-6501-49C7-AF62-A8604C7D4B26}"/>
    <dgm:cxn modelId="{DB2F81FC-9F36-49BD-A425-36D3764F13BC}" type="presOf" srcId="{CF3A3E8B-A486-40F3-9C60-458B891CF060}" destId="{F0920AB4-69DE-4DD2-B70A-99648791FCA5}" srcOrd="0" destOrd="0" presId="urn:microsoft.com/office/officeart/2018/2/layout/IconLabelList"/>
    <dgm:cxn modelId="{A19C225F-AB97-461E-8A19-716CE2E5B7BD}" type="presParOf" srcId="{F0920AB4-69DE-4DD2-B70A-99648791FCA5}" destId="{832FDF63-5719-4D1D-AF9D-84A254ED6BC2}" srcOrd="0" destOrd="0" presId="urn:microsoft.com/office/officeart/2018/2/layout/IconLabelList"/>
    <dgm:cxn modelId="{F298564F-9CE3-4D5D-9D6B-F5B57243D258}" type="presParOf" srcId="{832FDF63-5719-4D1D-AF9D-84A254ED6BC2}" destId="{545DEB2B-8A7C-45C0-AC4B-6F81EC712C4D}" srcOrd="0" destOrd="0" presId="urn:microsoft.com/office/officeart/2018/2/layout/IconLabelList"/>
    <dgm:cxn modelId="{C90CA891-EAD1-40F4-9152-C4454555B1C4}" type="presParOf" srcId="{832FDF63-5719-4D1D-AF9D-84A254ED6BC2}" destId="{166BE8AF-5151-48A8-BEE9-A066465FAADD}" srcOrd="1" destOrd="0" presId="urn:microsoft.com/office/officeart/2018/2/layout/IconLabelList"/>
    <dgm:cxn modelId="{D5DF2B90-4032-44F6-B4A3-B5D9284B9408}" type="presParOf" srcId="{832FDF63-5719-4D1D-AF9D-84A254ED6BC2}" destId="{8769884E-1C6D-4C36-8985-62D00ECB7695}" srcOrd="2" destOrd="0" presId="urn:microsoft.com/office/officeart/2018/2/layout/IconLabelList"/>
    <dgm:cxn modelId="{EC297C38-0B50-44BB-A0B5-498FF664C3D9}" type="presParOf" srcId="{F0920AB4-69DE-4DD2-B70A-99648791FCA5}" destId="{0ABE4D35-38B9-4268-8291-2F0C74B06CA6}" srcOrd="1" destOrd="0" presId="urn:microsoft.com/office/officeart/2018/2/layout/IconLabelList"/>
    <dgm:cxn modelId="{C2D0F8DA-1E74-4D14-A414-8BAA542436D6}" type="presParOf" srcId="{F0920AB4-69DE-4DD2-B70A-99648791FCA5}" destId="{4BA944CE-42D2-4B0A-8EE9-B84DE8A390C8}" srcOrd="2" destOrd="0" presId="urn:microsoft.com/office/officeart/2018/2/layout/IconLabelList"/>
    <dgm:cxn modelId="{9D4A4D2F-ADC8-41C1-B369-98CE5BFCED32}" type="presParOf" srcId="{4BA944CE-42D2-4B0A-8EE9-B84DE8A390C8}" destId="{2EA99815-DF1E-4390-A471-97F9175D4D2D}" srcOrd="0" destOrd="0" presId="urn:microsoft.com/office/officeart/2018/2/layout/IconLabelList"/>
    <dgm:cxn modelId="{2D324E64-5568-42A5-A977-1E857B6FFDEF}" type="presParOf" srcId="{4BA944CE-42D2-4B0A-8EE9-B84DE8A390C8}" destId="{3119B3C5-7342-4B8F-BB14-897716B19DE9}" srcOrd="1" destOrd="0" presId="urn:microsoft.com/office/officeart/2018/2/layout/IconLabelList"/>
    <dgm:cxn modelId="{A3A9531C-EFDC-4D10-B7D0-A5408C583ED5}" type="presParOf" srcId="{4BA944CE-42D2-4B0A-8EE9-B84DE8A390C8}" destId="{8C651730-5E33-43F9-97F1-BE3F6B7599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2007EB-3916-4B33-A5D2-C7EBBC035482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550C32-9226-4ED0-AA0F-BF9247E3DC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>
              <a:solidFill>
                <a:schemeClr val="tx1"/>
              </a:solidFill>
            </a:rPr>
            <a:t>Herausforderung: Weniger JavaScript versenden</a:t>
          </a:r>
        </a:p>
      </dgm:t>
    </dgm:pt>
    <dgm:pt modelId="{782A6441-F4F4-4C12-AF74-A880FD591D94}" type="parTrans" cxnId="{7DD79072-6D5F-4B34-AF6F-F212C34A4E45}">
      <dgm:prSet/>
      <dgm:spPr/>
      <dgm:t>
        <a:bodyPr/>
        <a:lstStyle/>
        <a:p>
          <a:endParaRPr lang="en-US"/>
        </a:p>
      </dgm:t>
    </dgm:pt>
    <dgm:pt modelId="{FF6BA718-94FB-4E5B-B1A9-8EF97361E081}" type="sibTrans" cxnId="{7DD79072-6D5F-4B34-AF6F-F212C34A4E45}">
      <dgm:prSet/>
      <dgm:spPr/>
      <dgm:t>
        <a:bodyPr/>
        <a:lstStyle/>
        <a:p>
          <a:endParaRPr lang="en-US"/>
        </a:p>
      </dgm:t>
    </dgm:pt>
    <dgm:pt modelId="{08CEB6FA-2EB6-4EB3-A7CB-E2EE8A01172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>
              <a:solidFill>
                <a:schemeClr val="tx1"/>
              </a:solidFill>
            </a:rPr>
            <a:t>Integration der </a:t>
          </a:r>
          <a:r>
            <a:rPr lang="de-DE" dirty="0" err="1">
              <a:solidFill>
                <a:schemeClr val="tx1"/>
              </a:solidFill>
            </a:rPr>
            <a:t>Lazy</a:t>
          </a:r>
          <a:r>
            <a:rPr lang="de-DE" dirty="0">
              <a:solidFill>
                <a:schemeClr val="tx1"/>
              </a:solidFill>
            </a:rPr>
            <a:t>-</a:t>
          </a:r>
          <a:r>
            <a:rPr lang="de-DE" dirty="0" err="1">
              <a:solidFill>
                <a:schemeClr val="tx1"/>
              </a:solidFill>
            </a:rPr>
            <a:t>Loading</a:t>
          </a:r>
          <a:r>
            <a:rPr lang="de-DE" dirty="0">
              <a:solidFill>
                <a:schemeClr val="tx1"/>
              </a:solidFill>
            </a:rPr>
            <a:t>-Philosophie auf tiefgreifende Weise.</a:t>
          </a:r>
        </a:p>
      </dgm:t>
    </dgm:pt>
    <dgm:pt modelId="{6890909F-B6E6-4D80-967E-A43EABE84217}" type="parTrans" cxnId="{6712D69F-0DC5-4F81-B2AB-FCBF5DF93B42}">
      <dgm:prSet/>
      <dgm:spPr/>
      <dgm:t>
        <a:bodyPr/>
        <a:lstStyle/>
        <a:p>
          <a:endParaRPr lang="en-US"/>
        </a:p>
      </dgm:t>
    </dgm:pt>
    <dgm:pt modelId="{4CE4CA4E-8F92-4D2D-B747-D6B9166599CE}" type="sibTrans" cxnId="{6712D69F-0DC5-4F81-B2AB-FCBF5DF93B42}">
      <dgm:prSet/>
      <dgm:spPr/>
      <dgm:t>
        <a:bodyPr/>
        <a:lstStyle/>
        <a:p>
          <a:endParaRPr lang="en-US"/>
        </a:p>
      </dgm:t>
    </dgm:pt>
    <dgm:pt modelId="{370F3E7E-4B03-4CE2-A968-9AA6CDDCCDB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>
              <a:solidFill>
                <a:schemeClr val="tx1"/>
              </a:solidFill>
            </a:rPr>
            <a:t>Kleine Bundle-Größen als primäres Designziel</a:t>
          </a:r>
        </a:p>
      </dgm:t>
    </dgm:pt>
    <dgm:pt modelId="{47B60C84-116C-4395-8BBC-6E1FDED02B49}" type="parTrans" cxnId="{6707BB26-0B8F-4030-80A2-6611D9938B7D}">
      <dgm:prSet/>
      <dgm:spPr/>
      <dgm:t>
        <a:bodyPr/>
        <a:lstStyle/>
        <a:p>
          <a:endParaRPr lang="en-US"/>
        </a:p>
      </dgm:t>
    </dgm:pt>
    <dgm:pt modelId="{EFBDA0C7-A7C1-45F6-804F-492A2C34803E}" type="sibTrans" cxnId="{6707BB26-0B8F-4030-80A2-6611D9938B7D}">
      <dgm:prSet/>
      <dgm:spPr/>
      <dgm:t>
        <a:bodyPr/>
        <a:lstStyle/>
        <a:p>
          <a:endParaRPr lang="en-US"/>
        </a:p>
      </dgm:t>
    </dgm:pt>
    <dgm:pt modelId="{0C55B0AE-C4C6-4A75-B796-6979B799A215}" type="pres">
      <dgm:prSet presAssocID="{842007EB-3916-4B33-A5D2-C7EBBC035482}" presName="root" presStyleCnt="0">
        <dgm:presLayoutVars>
          <dgm:dir/>
          <dgm:resizeHandles val="exact"/>
        </dgm:presLayoutVars>
      </dgm:prSet>
      <dgm:spPr/>
    </dgm:pt>
    <dgm:pt modelId="{209967D4-E953-43E3-A9C3-D929844E3DF0}" type="pres">
      <dgm:prSet presAssocID="{02550C32-9226-4ED0-AA0F-BF9247E3DC2F}" presName="compNode" presStyleCnt="0"/>
      <dgm:spPr/>
    </dgm:pt>
    <dgm:pt modelId="{34019D7B-A62E-45E7-B6F2-B7E1B8846A20}" type="pres">
      <dgm:prSet presAssocID="{02550C32-9226-4ED0-AA0F-BF9247E3DC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8620760-2439-46AB-8EFE-C0C38317EEC2}" type="pres">
      <dgm:prSet presAssocID="{02550C32-9226-4ED0-AA0F-BF9247E3DC2F}" presName="iconSpace" presStyleCnt="0"/>
      <dgm:spPr/>
    </dgm:pt>
    <dgm:pt modelId="{9EA68DBA-13A0-4FD4-9BB2-D73D3302ECD8}" type="pres">
      <dgm:prSet presAssocID="{02550C32-9226-4ED0-AA0F-BF9247E3DC2F}" presName="parTx" presStyleLbl="revTx" presStyleIdx="0" presStyleCnt="4">
        <dgm:presLayoutVars>
          <dgm:chMax val="0"/>
          <dgm:chPref val="0"/>
        </dgm:presLayoutVars>
      </dgm:prSet>
      <dgm:spPr/>
    </dgm:pt>
    <dgm:pt modelId="{DCC50EB9-09AB-4649-A3B4-C22756BEFA3C}" type="pres">
      <dgm:prSet presAssocID="{02550C32-9226-4ED0-AA0F-BF9247E3DC2F}" presName="txSpace" presStyleCnt="0"/>
      <dgm:spPr/>
    </dgm:pt>
    <dgm:pt modelId="{AF88E2D4-A84C-4D06-9810-FAEC2573EBFD}" type="pres">
      <dgm:prSet presAssocID="{02550C32-9226-4ED0-AA0F-BF9247E3DC2F}" presName="desTx" presStyleLbl="revTx" presStyleIdx="1" presStyleCnt="4">
        <dgm:presLayoutVars/>
      </dgm:prSet>
      <dgm:spPr/>
    </dgm:pt>
    <dgm:pt modelId="{B91CA4A0-B18F-45B3-BA0E-DF65E80AB16A}" type="pres">
      <dgm:prSet presAssocID="{FF6BA718-94FB-4E5B-B1A9-8EF97361E081}" presName="sibTrans" presStyleCnt="0"/>
      <dgm:spPr/>
    </dgm:pt>
    <dgm:pt modelId="{2E353E2A-81F8-45CF-AD55-1BC312CC8342}" type="pres">
      <dgm:prSet presAssocID="{08CEB6FA-2EB6-4EB3-A7CB-E2EE8A011721}" presName="compNode" presStyleCnt="0"/>
      <dgm:spPr/>
    </dgm:pt>
    <dgm:pt modelId="{719C75CF-C423-4887-8795-02BEAE259B71}" type="pres">
      <dgm:prSet presAssocID="{08CEB6FA-2EB6-4EB3-A7CB-E2EE8A0117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912D3AB-9665-4527-80AC-3A21DA7DFB13}" type="pres">
      <dgm:prSet presAssocID="{08CEB6FA-2EB6-4EB3-A7CB-E2EE8A011721}" presName="iconSpace" presStyleCnt="0"/>
      <dgm:spPr/>
    </dgm:pt>
    <dgm:pt modelId="{A189FD90-D926-45AE-9F0D-A06AFFCFBC9A}" type="pres">
      <dgm:prSet presAssocID="{08CEB6FA-2EB6-4EB3-A7CB-E2EE8A011721}" presName="parTx" presStyleLbl="revTx" presStyleIdx="2" presStyleCnt="4">
        <dgm:presLayoutVars>
          <dgm:chMax val="0"/>
          <dgm:chPref val="0"/>
        </dgm:presLayoutVars>
      </dgm:prSet>
      <dgm:spPr/>
    </dgm:pt>
    <dgm:pt modelId="{8959C1E7-6C59-40C8-A32A-0B80A0906B1B}" type="pres">
      <dgm:prSet presAssocID="{08CEB6FA-2EB6-4EB3-A7CB-E2EE8A011721}" presName="txSpace" presStyleCnt="0"/>
      <dgm:spPr/>
    </dgm:pt>
    <dgm:pt modelId="{FAFF023D-E94C-45CB-B5BD-78FF32876698}" type="pres">
      <dgm:prSet presAssocID="{08CEB6FA-2EB6-4EB3-A7CB-E2EE8A011721}" presName="desTx" presStyleLbl="revTx" presStyleIdx="3" presStyleCnt="4">
        <dgm:presLayoutVars/>
      </dgm:prSet>
      <dgm:spPr/>
    </dgm:pt>
  </dgm:ptLst>
  <dgm:cxnLst>
    <dgm:cxn modelId="{C765B202-D86D-42DF-A755-1723BDAAD6FA}" type="presOf" srcId="{08CEB6FA-2EB6-4EB3-A7CB-E2EE8A011721}" destId="{A189FD90-D926-45AE-9F0D-A06AFFCFBC9A}" srcOrd="0" destOrd="0" presId="urn:microsoft.com/office/officeart/2018/5/layout/CenteredIconLabelDescriptionList"/>
    <dgm:cxn modelId="{6707BB26-0B8F-4030-80A2-6611D9938B7D}" srcId="{08CEB6FA-2EB6-4EB3-A7CB-E2EE8A011721}" destId="{370F3E7E-4B03-4CE2-A968-9AA6CDDCCDB7}" srcOrd="0" destOrd="0" parTransId="{47B60C84-116C-4395-8BBC-6E1FDED02B49}" sibTransId="{EFBDA0C7-A7C1-45F6-804F-492A2C34803E}"/>
    <dgm:cxn modelId="{77587E5C-B0C5-4830-98D0-E5DE696394B7}" type="presOf" srcId="{370F3E7E-4B03-4CE2-A968-9AA6CDDCCDB7}" destId="{FAFF023D-E94C-45CB-B5BD-78FF32876698}" srcOrd="0" destOrd="0" presId="urn:microsoft.com/office/officeart/2018/5/layout/CenteredIconLabelDescriptionList"/>
    <dgm:cxn modelId="{7DD79072-6D5F-4B34-AF6F-F212C34A4E45}" srcId="{842007EB-3916-4B33-A5D2-C7EBBC035482}" destId="{02550C32-9226-4ED0-AA0F-BF9247E3DC2F}" srcOrd="0" destOrd="0" parTransId="{782A6441-F4F4-4C12-AF74-A880FD591D94}" sibTransId="{FF6BA718-94FB-4E5B-B1A9-8EF97361E081}"/>
    <dgm:cxn modelId="{6712D69F-0DC5-4F81-B2AB-FCBF5DF93B42}" srcId="{842007EB-3916-4B33-A5D2-C7EBBC035482}" destId="{08CEB6FA-2EB6-4EB3-A7CB-E2EE8A011721}" srcOrd="1" destOrd="0" parTransId="{6890909F-B6E6-4D80-967E-A43EABE84217}" sibTransId="{4CE4CA4E-8F92-4D2D-B747-D6B9166599CE}"/>
    <dgm:cxn modelId="{D85121B2-9092-4B8F-A6D2-FC7491976101}" type="presOf" srcId="{842007EB-3916-4B33-A5D2-C7EBBC035482}" destId="{0C55B0AE-C4C6-4A75-B796-6979B799A215}" srcOrd="0" destOrd="0" presId="urn:microsoft.com/office/officeart/2018/5/layout/CenteredIconLabelDescriptionList"/>
    <dgm:cxn modelId="{08F75AE8-FBC2-4378-ACB4-AF12771692A8}" type="presOf" srcId="{02550C32-9226-4ED0-AA0F-BF9247E3DC2F}" destId="{9EA68DBA-13A0-4FD4-9BB2-D73D3302ECD8}" srcOrd="0" destOrd="0" presId="urn:microsoft.com/office/officeart/2018/5/layout/CenteredIconLabelDescriptionList"/>
    <dgm:cxn modelId="{76D20334-7011-4518-B57D-B98ABC6EF076}" type="presParOf" srcId="{0C55B0AE-C4C6-4A75-B796-6979B799A215}" destId="{209967D4-E953-43E3-A9C3-D929844E3DF0}" srcOrd="0" destOrd="0" presId="urn:microsoft.com/office/officeart/2018/5/layout/CenteredIconLabelDescriptionList"/>
    <dgm:cxn modelId="{88B13949-DDBB-47AB-89BC-D68EDFA86D5A}" type="presParOf" srcId="{209967D4-E953-43E3-A9C3-D929844E3DF0}" destId="{34019D7B-A62E-45E7-B6F2-B7E1B8846A20}" srcOrd="0" destOrd="0" presId="urn:microsoft.com/office/officeart/2018/5/layout/CenteredIconLabelDescriptionList"/>
    <dgm:cxn modelId="{CC3F36D0-9B53-4EAF-ADE0-D2F0B8072C1B}" type="presParOf" srcId="{209967D4-E953-43E3-A9C3-D929844E3DF0}" destId="{D8620760-2439-46AB-8EFE-C0C38317EEC2}" srcOrd="1" destOrd="0" presId="urn:microsoft.com/office/officeart/2018/5/layout/CenteredIconLabelDescriptionList"/>
    <dgm:cxn modelId="{A77D34DE-90CE-48E8-8C2A-B70761F45C68}" type="presParOf" srcId="{209967D4-E953-43E3-A9C3-D929844E3DF0}" destId="{9EA68DBA-13A0-4FD4-9BB2-D73D3302ECD8}" srcOrd="2" destOrd="0" presId="urn:microsoft.com/office/officeart/2018/5/layout/CenteredIconLabelDescriptionList"/>
    <dgm:cxn modelId="{5F1A48F0-F2B4-4B3D-807E-3C30749DF070}" type="presParOf" srcId="{209967D4-E953-43E3-A9C3-D929844E3DF0}" destId="{DCC50EB9-09AB-4649-A3B4-C22756BEFA3C}" srcOrd="3" destOrd="0" presId="urn:microsoft.com/office/officeart/2018/5/layout/CenteredIconLabelDescriptionList"/>
    <dgm:cxn modelId="{255A64EE-6542-43C7-A27E-D11AB33FF9DA}" type="presParOf" srcId="{209967D4-E953-43E3-A9C3-D929844E3DF0}" destId="{AF88E2D4-A84C-4D06-9810-FAEC2573EBFD}" srcOrd="4" destOrd="0" presId="urn:microsoft.com/office/officeart/2018/5/layout/CenteredIconLabelDescriptionList"/>
    <dgm:cxn modelId="{ABD05F1F-B4A0-4527-9860-DC64227AAC90}" type="presParOf" srcId="{0C55B0AE-C4C6-4A75-B796-6979B799A215}" destId="{B91CA4A0-B18F-45B3-BA0E-DF65E80AB16A}" srcOrd="1" destOrd="0" presId="urn:microsoft.com/office/officeart/2018/5/layout/CenteredIconLabelDescriptionList"/>
    <dgm:cxn modelId="{CA75EFFB-C1F5-4CC8-A946-7F803A601FA0}" type="presParOf" srcId="{0C55B0AE-C4C6-4A75-B796-6979B799A215}" destId="{2E353E2A-81F8-45CF-AD55-1BC312CC8342}" srcOrd="2" destOrd="0" presId="urn:microsoft.com/office/officeart/2018/5/layout/CenteredIconLabelDescriptionList"/>
    <dgm:cxn modelId="{87551594-6B3A-4CFF-8FD2-66D648C89920}" type="presParOf" srcId="{2E353E2A-81F8-45CF-AD55-1BC312CC8342}" destId="{719C75CF-C423-4887-8795-02BEAE259B71}" srcOrd="0" destOrd="0" presId="urn:microsoft.com/office/officeart/2018/5/layout/CenteredIconLabelDescriptionList"/>
    <dgm:cxn modelId="{ED5C6F50-F65D-4388-8E47-55F155FA149E}" type="presParOf" srcId="{2E353E2A-81F8-45CF-AD55-1BC312CC8342}" destId="{8912D3AB-9665-4527-80AC-3A21DA7DFB13}" srcOrd="1" destOrd="0" presId="urn:microsoft.com/office/officeart/2018/5/layout/CenteredIconLabelDescriptionList"/>
    <dgm:cxn modelId="{DF5C76B1-7248-455A-BE19-DE687AFBA80B}" type="presParOf" srcId="{2E353E2A-81F8-45CF-AD55-1BC312CC8342}" destId="{A189FD90-D926-45AE-9F0D-A06AFFCFBC9A}" srcOrd="2" destOrd="0" presId="urn:microsoft.com/office/officeart/2018/5/layout/CenteredIconLabelDescriptionList"/>
    <dgm:cxn modelId="{1DF4BA4E-29D8-4D2D-9130-546EEF887709}" type="presParOf" srcId="{2E353E2A-81F8-45CF-AD55-1BC312CC8342}" destId="{8959C1E7-6C59-40C8-A32A-0B80A0906B1B}" srcOrd="3" destOrd="0" presId="urn:microsoft.com/office/officeart/2018/5/layout/CenteredIconLabelDescriptionList"/>
    <dgm:cxn modelId="{0E019B32-8C4E-4128-85AD-74B683449AF5}" type="presParOf" srcId="{2E353E2A-81F8-45CF-AD55-1BC312CC8342}" destId="{FAFF023D-E94C-45CB-B5BD-78FF3287669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39FFFD-0383-4E21-A509-5CA73C3865A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F7577B-27FE-4E27-8DD6-2021B7C6D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Cypress -&gt; End to End</a:t>
          </a:r>
        </a:p>
      </dgm:t>
    </dgm:pt>
    <dgm:pt modelId="{659FDB72-B783-401C-BC0A-8B044B055C60}" type="parTrans" cxnId="{79ABDD4B-60CB-498E-BFEF-CA7EADE26D1D}">
      <dgm:prSet/>
      <dgm:spPr/>
      <dgm:t>
        <a:bodyPr/>
        <a:lstStyle/>
        <a:p>
          <a:endParaRPr lang="en-US"/>
        </a:p>
      </dgm:t>
    </dgm:pt>
    <dgm:pt modelId="{94FEABEE-2855-4BAF-9363-7B2219F5DE80}" type="sibTrans" cxnId="{79ABDD4B-60CB-498E-BFEF-CA7EADE26D1D}">
      <dgm:prSet/>
      <dgm:spPr/>
      <dgm:t>
        <a:bodyPr/>
        <a:lstStyle/>
        <a:p>
          <a:endParaRPr lang="en-US"/>
        </a:p>
      </dgm:t>
    </dgm:pt>
    <dgm:pt modelId="{A0D100AD-9596-4549-AC1B-B53F58F37A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Junit -&gt; Unit Tests</a:t>
          </a:r>
        </a:p>
      </dgm:t>
    </dgm:pt>
    <dgm:pt modelId="{6CB6D39C-2E4F-4FF2-A743-24E29F04729B}" type="parTrans" cxnId="{E858D93F-4B29-4661-A8E8-F876C61E0C68}">
      <dgm:prSet/>
      <dgm:spPr/>
      <dgm:t>
        <a:bodyPr/>
        <a:lstStyle/>
        <a:p>
          <a:endParaRPr lang="en-US"/>
        </a:p>
      </dgm:t>
    </dgm:pt>
    <dgm:pt modelId="{8A7D34EB-652E-45B8-A388-A41441606418}" type="sibTrans" cxnId="{E858D93F-4B29-4661-A8E8-F876C61E0C68}">
      <dgm:prSet/>
      <dgm:spPr/>
      <dgm:t>
        <a:bodyPr/>
        <a:lstStyle/>
        <a:p>
          <a:endParaRPr lang="en-US"/>
        </a:p>
      </dgm:t>
    </dgm:pt>
    <dgm:pt modelId="{1B45FF73-165A-4128-BBC5-1D799C103A71}" type="pres">
      <dgm:prSet presAssocID="{8B39FFFD-0383-4E21-A509-5CA73C3865A2}" presName="root" presStyleCnt="0">
        <dgm:presLayoutVars>
          <dgm:dir/>
          <dgm:resizeHandles val="exact"/>
        </dgm:presLayoutVars>
      </dgm:prSet>
      <dgm:spPr/>
    </dgm:pt>
    <dgm:pt modelId="{CA7AEF63-D59F-40AA-B788-932778389F5D}" type="pres">
      <dgm:prSet presAssocID="{B1F7577B-27FE-4E27-8DD6-2021B7C6D949}" presName="compNode" presStyleCnt="0"/>
      <dgm:spPr/>
    </dgm:pt>
    <dgm:pt modelId="{C0BA1F5A-B945-47E6-865D-0D41006168EC}" type="pres">
      <dgm:prSet presAssocID="{B1F7577B-27FE-4E27-8DD6-2021B7C6D9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1393E830-B0B7-481F-B21C-D6F904A24FDD}" type="pres">
      <dgm:prSet presAssocID="{B1F7577B-27FE-4E27-8DD6-2021B7C6D949}" presName="spaceRect" presStyleCnt="0"/>
      <dgm:spPr/>
    </dgm:pt>
    <dgm:pt modelId="{91F22EE2-14C8-4E1A-88F1-5AFE9F6BC6CB}" type="pres">
      <dgm:prSet presAssocID="{B1F7577B-27FE-4E27-8DD6-2021B7C6D949}" presName="textRect" presStyleLbl="revTx" presStyleIdx="0" presStyleCnt="2">
        <dgm:presLayoutVars>
          <dgm:chMax val="1"/>
          <dgm:chPref val="1"/>
        </dgm:presLayoutVars>
      </dgm:prSet>
      <dgm:spPr/>
    </dgm:pt>
    <dgm:pt modelId="{911EDDE5-DE39-4275-8EA3-3C85BCBA2E8B}" type="pres">
      <dgm:prSet presAssocID="{94FEABEE-2855-4BAF-9363-7B2219F5DE80}" presName="sibTrans" presStyleCnt="0"/>
      <dgm:spPr/>
    </dgm:pt>
    <dgm:pt modelId="{839CADC4-2F80-4169-98FC-ABAA3274E7EF}" type="pres">
      <dgm:prSet presAssocID="{A0D100AD-9596-4549-AC1B-B53F58F37A33}" presName="compNode" presStyleCnt="0"/>
      <dgm:spPr/>
    </dgm:pt>
    <dgm:pt modelId="{FCACBD1D-C7F0-4DEC-A9BE-E1D0ACF9C4E3}" type="pres">
      <dgm:prSet presAssocID="{A0D100AD-9596-4549-AC1B-B53F58F37A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1A62E6F-CCC3-4595-A4E3-C6DA907B35FB}" type="pres">
      <dgm:prSet presAssocID="{A0D100AD-9596-4549-AC1B-B53F58F37A33}" presName="spaceRect" presStyleCnt="0"/>
      <dgm:spPr/>
    </dgm:pt>
    <dgm:pt modelId="{DD26196E-37F4-4BA8-BAA6-FC35D39B65D5}" type="pres">
      <dgm:prSet presAssocID="{A0D100AD-9596-4549-AC1B-B53F58F37A3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DD5B1C-D2A1-4F98-BBDB-28528F573AB7}" type="presOf" srcId="{B1F7577B-27FE-4E27-8DD6-2021B7C6D949}" destId="{91F22EE2-14C8-4E1A-88F1-5AFE9F6BC6CB}" srcOrd="0" destOrd="0" presId="urn:microsoft.com/office/officeart/2018/2/layout/IconLabelList"/>
    <dgm:cxn modelId="{E858D93F-4B29-4661-A8E8-F876C61E0C68}" srcId="{8B39FFFD-0383-4E21-A509-5CA73C3865A2}" destId="{A0D100AD-9596-4549-AC1B-B53F58F37A33}" srcOrd="1" destOrd="0" parTransId="{6CB6D39C-2E4F-4FF2-A743-24E29F04729B}" sibTransId="{8A7D34EB-652E-45B8-A388-A41441606418}"/>
    <dgm:cxn modelId="{79ABDD4B-60CB-498E-BFEF-CA7EADE26D1D}" srcId="{8B39FFFD-0383-4E21-A509-5CA73C3865A2}" destId="{B1F7577B-27FE-4E27-8DD6-2021B7C6D949}" srcOrd="0" destOrd="0" parTransId="{659FDB72-B783-401C-BC0A-8B044B055C60}" sibTransId="{94FEABEE-2855-4BAF-9363-7B2219F5DE80}"/>
    <dgm:cxn modelId="{3F82256D-1066-45B9-8259-AFA6D42FF071}" type="presOf" srcId="{8B39FFFD-0383-4E21-A509-5CA73C3865A2}" destId="{1B45FF73-165A-4128-BBC5-1D799C103A71}" srcOrd="0" destOrd="0" presId="urn:microsoft.com/office/officeart/2018/2/layout/IconLabelList"/>
    <dgm:cxn modelId="{17E88FDE-4C28-4506-8D81-9C6B7BD51BE1}" type="presOf" srcId="{A0D100AD-9596-4549-AC1B-B53F58F37A33}" destId="{DD26196E-37F4-4BA8-BAA6-FC35D39B65D5}" srcOrd="0" destOrd="0" presId="urn:microsoft.com/office/officeart/2018/2/layout/IconLabelList"/>
    <dgm:cxn modelId="{D2BECFE8-9EE4-4A2F-B1DF-D83BEC12DF1A}" type="presParOf" srcId="{1B45FF73-165A-4128-BBC5-1D799C103A71}" destId="{CA7AEF63-D59F-40AA-B788-932778389F5D}" srcOrd="0" destOrd="0" presId="urn:microsoft.com/office/officeart/2018/2/layout/IconLabelList"/>
    <dgm:cxn modelId="{5A506CD4-C470-4134-8CB5-22E7745B386D}" type="presParOf" srcId="{CA7AEF63-D59F-40AA-B788-932778389F5D}" destId="{C0BA1F5A-B945-47E6-865D-0D41006168EC}" srcOrd="0" destOrd="0" presId="urn:microsoft.com/office/officeart/2018/2/layout/IconLabelList"/>
    <dgm:cxn modelId="{DE08CD4F-0763-4E76-B619-F87E2E603C05}" type="presParOf" srcId="{CA7AEF63-D59F-40AA-B788-932778389F5D}" destId="{1393E830-B0B7-481F-B21C-D6F904A24FDD}" srcOrd="1" destOrd="0" presId="urn:microsoft.com/office/officeart/2018/2/layout/IconLabelList"/>
    <dgm:cxn modelId="{52AF2DF2-CA4F-4054-ACFE-CB8AEE211B0A}" type="presParOf" srcId="{CA7AEF63-D59F-40AA-B788-932778389F5D}" destId="{91F22EE2-14C8-4E1A-88F1-5AFE9F6BC6CB}" srcOrd="2" destOrd="0" presId="urn:microsoft.com/office/officeart/2018/2/layout/IconLabelList"/>
    <dgm:cxn modelId="{C4B91F22-C57F-455F-B25E-C2EE652BD0C1}" type="presParOf" srcId="{1B45FF73-165A-4128-BBC5-1D799C103A71}" destId="{911EDDE5-DE39-4275-8EA3-3C85BCBA2E8B}" srcOrd="1" destOrd="0" presId="urn:microsoft.com/office/officeart/2018/2/layout/IconLabelList"/>
    <dgm:cxn modelId="{0B5CA58A-ED30-44EB-A1FB-3230986FA6BE}" type="presParOf" srcId="{1B45FF73-165A-4128-BBC5-1D799C103A71}" destId="{839CADC4-2F80-4169-98FC-ABAA3274E7EF}" srcOrd="2" destOrd="0" presId="urn:microsoft.com/office/officeart/2018/2/layout/IconLabelList"/>
    <dgm:cxn modelId="{4BD2A96F-641F-4775-99B4-5C97C801F9A6}" type="presParOf" srcId="{839CADC4-2F80-4169-98FC-ABAA3274E7EF}" destId="{FCACBD1D-C7F0-4DEC-A9BE-E1D0ACF9C4E3}" srcOrd="0" destOrd="0" presId="urn:microsoft.com/office/officeart/2018/2/layout/IconLabelList"/>
    <dgm:cxn modelId="{9254E5EF-EC17-4A8B-972A-69FA920F50BB}" type="presParOf" srcId="{839CADC4-2F80-4169-98FC-ABAA3274E7EF}" destId="{31A62E6F-CCC3-4595-A4E3-C6DA907B35FB}" srcOrd="1" destOrd="0" presId="urn:microsoft.com/office/officeart/2018/2/layout/IconLabelList"/>
    <dgm:cxn modelId="{B4E6212E-2465-4CDC-B3AB-F0D5D4E46BF0}" type="presParOf" srcId="{839CADC4-2F80-4169-98FC-ABAA3274E7EF}" destId="{DD26196E-37F4-4BA8-BAA6-FC35D39B65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DA92A-ECC0-4D19-ACB4-1D3B5B8E1B44}">
      <dsp:nvSpPr>
        <dsp:cNvPr id="0" name=""/>
        <dsp:cNvSpPr/>
      </dsp:nvSpPr>
      <dsp:spPr>
        <a:xfrm>
          <a:off x="3953" y="1197976"/>
          <a:ext cx="2377306" cy="547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Aufbau </a:t>
          </a:r>
        </a:p>
      </dsp:txBody>
      <dsp:txXfrm>
        <a:off x="3953" y="1197976"/>
        <a:ext cx="2377306" cy="547200"/>
      </dsp:txXfrm>
    </dsp:sp>
    <dsp:sp modelId="{8DABA0BA-612E-459B-8138-7BB46A88266D}">
      <dsp:nvSpPr>
        <dsp:cNvPr id="0" name=""/>
        <dsp:cNvSpPr/>
      </dsp:nvSpPr>
      <dsp:spPr>
        <a:xfrm>
          <a:off x="3953" y="1745176"/>
          <a:ext cx="2377306" cy="140818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b="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GitHub </a:t>
          </a:r>
          <a:r>
            <a:rPr lang="de-DE" sz="1900" b="0" kern="1200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Issues</a:t>
          </a:r>
          <a:r>
            <a:rPr lang="de-DE" sz="1900" b="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, Zeitliche Planung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b="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NX </a:t>
          </a:r>
          <a:r>
            <a:rPr lang="de-DE" sz="1900" b="0" kern="1200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Monorepo</a:t>
          </a:r>
          <a:endParaRPr lang="de-DE" sz="1900" b="0" kern="1200" dirty="0">
            <a:solidFill>
              <a:schemeClr val="tx1"/>
            </a:solidFill>
            <a:latin typeface="Calibri Light"/>
            <a:ea typeface="Calibri"/>
            <a:cs typeface="Calibri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b="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Architektur</a:t>
          </a:r>
        </a:p>
      </dsp:txBody>
      <dsp:txXfrm>
        <a:off x="3953" y="1745176"/>
        <a:ext cx="2377306" cy="1408184"/>
      </dsp:txXfrm>
    </dsp:sp>
    <dsp:sp modelId="{F98E5CF4-2CA6-4BFB-9EA0-B18765BF3C4D}">
      <dsp:nvSpPr>
        <dsp:cNvPr id="0" name=""/>
        <dsp:cNvSpPr/>
      </dsp:nvSpPr>
      <dsp:spPr>
        <a:xfrm>
          <a:off x="2714082" y="1197976"/>
          <a:ext cx="2377306" cy="547200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Frontend </a:t>
          </a:r>
        </a:p>
      </dsp:txBody>
      <dsp:txXfrm>
        <a:off x="2714082" y="1197976"/>
        <a:ext cx="2377306" cy="547200"/>
      </dsp:txXfrm>
    </dsp:sp>
    <dsp:sp modelId="{61E3F6CC-330A-465C-A497-31593EF8E89E}">
      <dsp:nvSpPr>
        <dsp:cNvPr id="0" name=""/>
        <dsp:cNvSpPr/>
      </dsp:nvSpPr>
      <dsp:spPr>
        <a:xfrm>
          <a:off x="2714082" y="1745176"/>
          <a:ext cx="2377306" cy="1408184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b="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Besonderheiten von </a:t>
          </a:r>
          <a:r>
            <a:rPr lang="de-DE" sz="1900" b="0" kern="1200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Qwik</a:t>
          </a:r>
          <a:endParaRPr lang="de-DE" sz="1900" b="0" kern="1200" dirty="0">
            <a:solidFill>
              <a:schemeClr val="tx1"/>
            </a:solidFill>
            <a:latin typeface="Calibri Light"/>
            <a:ea typeface="Calibri"/>
            <a:cs typeface="Calibri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b="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Spekulatives Module </a:t>
          </a:r>
          <a:r>
            <a:rPr lang="de-DE" sz="1900" b="0" kern="1200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Fetching</a:t>
          </a:r>
          <a:endParaRPr lang="de-DE" sz="1900" b="0" kern="1200" dirty="0">
            <a:solidFill>
              <a:schemeClr val="tx1"/>
            </a:solidFill>
            <a:latin typeface="Calibri Light"/>
            <a:ea typeface="Calibri"/>
            <a:cs typeface="Calibri"/>
          </a:endParaRPr>
        </a:p>
      </dsp:txBody>
      <dsp:txXfrm>
        <a:off x="2714082" y="1745176"/>
        <a:ext cx="2377306" cy="1408184"/>
      </dsp:txXfrm>
    </dsp:sp>
    <dsp:sp modelId="{1025D23C-59AE-406E-9730-B6E2C3E09DFF}">
      <dsp:nvSpPr>
        <dsp:cNvPr id="0" name=""/>
        <dsp:cNvSpPr/>
      </dsp:nvSpPr>
      <dsp:spPr>
        <a:xfrm>
          <a:off x="5424211" y="1197976"/>
          <a:ext cx="2377306" cy="547200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Backend</a:t>
          </a:r>
        </a:p>
      </dsp:txBody>
      <dsp:txXfrm>
        <a:off x="5424211" y="1197976"/>
        <a:ext cx="2377306" cy="547200"/>
      </dsp:txXfrm>
    </dsp:sp>
    <dsp:sp modelId="{FB73087C-8AA6-404C-8359-1A1B113AA753}">
      <dsp:nvSpPr>
        <dsp:cNvPr id="0" name=""/>
        <dsp:cNvSpPr/>
      </dsp:nvSpPr>
      <dsp:spPr>
        <a:xfrm>
          <a:off x="5424211" y="1745176"/>
          <a:ext cx="2377306" cy="1408184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b="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Webserver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b="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</a:t>
          </a:r>
          <a:r>
            <a:rPr lang="de-DE" sz="1900" b="0" kern="1200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OpenApi</a:t>
          </a:r>
          <a:r>
            <a:rPr lang="de-DE" sz="1900" b="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/Swagger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b="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CORS</a:t>
          </a:r>
        </a:p>
      </dsp:txBody>
      <dsp:txXfrm>
        <a:off x="5424211" y="1745176"/>
        <a:ext cx="2377306" cy="1408184"/>
      </dsp:txXfrm>
    </dsp:sp>
    <dsp:sp modelId="{E54384BE-E57E-4205-BCF9-5983B4A2CA27}">
      <dsp:nvSpPr>
        <dsp:cNvPr id="0" name=""/>
        <dsp:cNvSpPr/>
      </dsp:nvSpPr>
      <dsp:spPr>
        <a:xfrm>
          <a:off x="8134340" y="1197976"/>
          <a:ext cx="2377306" cy="54720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kern="1200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Testing</a:t>
          </a:r>
          <a:endParaRPr lang="de-DE" sz="1900" b="0" kern="1200" dirty="0">
            <a:solidFill>
              <a:schemeClr val="tx1"/>
            </a:solidFill>
            <a:latin typeface="Calibri Light"/>
            <a:ea typeface="Calibri"/>
            <a:cs typeface="Calibri"/>
          </a:endParaRPr>
        </a:p>
      </dsp:txBody>
      <dsp:txXfrm>
        <a:off x="8134340" y="1197976"/>
        <a:ext cx="2377306" cy="547200"/>
      </dsp:txXfrm>
    </dsp:sp>
    <dsp:sp modelId="{8ECBDB45-35A9-4849-AAE7-7D92F8A07F06}">
      <dsp:nvSpPr>
        <dsp:cNvPr id="0" name=""/>
        <dsp:cNvSpPr/>
      </dsp:nvSpPr>
      <dsp:spPr>
        <a:xfrm>
          <a:off x="8134340" y="1745176"/>
          <a:ext cx="2377306" cy="140818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b="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Cypress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b="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 </a:t>
          </a:r>
          <a:r>
            <a:rPr lang="de-DE" sz="1900" b="0" kern="1200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JUnit</a:t>
          </a:r>
          <a:endParaRPr lang="de-DE" sz="1900" b="0" kern="1200" dirty="0">
            <a:solidFill>
              <a:schemeClr val="tx1"/>
            </a:solidFill>
            <a:latin typeface="Calibri Light"/>
            <a:ea typeface="Calibri"/>
            <a:cs typeface="Calibri"/>
          </a:endParaRPr>
        </a:p>
      </dsp:txBody>
      <dsp:txXfrm>
        <a:off x="8134340" y="1745176"/>
        <a:ext cx="2377306" cy="1408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94204-6086-4279-BAB9-3812CF4FFBF0}">
      <dsp:nvSpPr>
        <dsp:cNvPr id="0" name=""/>
        <dsp:cNvSpPr/>
      </dsp:nvSpPr>
      <dsp:spPr>
        <a:xfrm>
          <a:off x="622800" y="119599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495B9-8CAC-4D79-A88E-C3987400243E}">
      <dsp:nvSpPr>
        <dsp:cNvPr id="0" name=""/>
        <dsp:cNvSpPr/>
      </dsp:nvSpPr>
      <dsp:spPr>
        <a:xfrm>
          <a:off x="127800" y="2300338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>
              <a:solidFill>
                <a:schemeClr val="tx1"/>
              </a:solidFill>
            </a:rPr>
            <a:t>Github</a:t>
          </a:r>
          <a:r>
            <a:rPr lang="de-DE" sz="1100" kern="1200" dirty="0">
              <a:solidFill>
                <a:schemeClr val="tx1"/>
              </a:solidFill>
            </a:rPr>
            <a:t> Projekt &amp; </a:t>
          </a:r>
          <a:r>
            <a:rPr lang="de-DE" sz="1100" kern="1200" dirty="0" err="1">
              <a:solidFill>
                <a:schemeClr val="tx1"/>
              </a:solidFill>
            </a:rPr>
            <a:t>Github</a:t>
          </a:r>
          <a:r>
            <a:rPr lang="de-DE" sz="1100" kern="1200" dirty="0">
              <a:solidFill>
                <a:schemeClr val="tx1"/>
              </a:solidFill>
            </a:rPr>
            <a:t> </a:t>
          </a:r>
          <a:r>
            <a:rPr lang="de-DE" sz="1100" kern="1200" dirty="0" err="1">
              <a:solidFill>
                <a:schemeClr val="tx1"/>
              </a:solidFill>
            </a:rPr>
            <a:t>Issues</a:t>
          </a:r>
          <a:endParaRPr lang="de-DE" sz="1100" kern="1200" dirty="0">
            <a:solidFill>
              <a:schemeClr val="tx1"/>
            </a:solidFill>
          </a:endParaRPr>
        </a:p>
      </dsp:txBody>
      <dsp:txXfrm>
        <a:off x="127800" y="2300338"/>
        <a:ext cx="1800000" cy="855000"/>
      </dsp:txXfrm>
    </dsp:sp>
    <dsp:sp modelId="{3D0EF301-F78A-4668-AE25-4779ABB32B31}">
      <dsp:nvSpPr>
        <dsp:cNvPr id="0" name=""/>
        <dsp:cNvSpPr/>
      </dsp:nvSpPr>
      <dsp:spPr>
        <a:xfrm>
          <a:off x="2737800" y="119599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6314E-8ACE-4496-B2B9-9BB22D8052B2}">
      <dsp:nvSpPr>
        <dsp:cNvPr id="0" name=""/>
        <dsp:cNvSpPr/>
      </dsp:nvSpPr>
      <dsp:spPr>
        <a:xfrm>
          <a:off x="2242800" y="2300338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Erstellung von Funktionalen und nicht funktionalen Anforderungen</a:t>
          </a:r>
        </a:p>
      </dsp:txBody>
      <dsp:txXfrm>
        <a:off x="2242800" y="2300338"/>
        <a:ext cx="1800000" cy="855000"/>
      </dsp:txXfrm>
    </dsp:sp>
    <dsp:sp modelId="{AD06FD08-8F6A-4B4E-9EF3-A0C3B0DF53BD}">
      <dsp:nvSpPr>
        <dsp:cNvPr id="0" name=""/>
        <dsp:cNvSpPr/>
      </dsp:nvSpPr>
      <dsp:spPr>
        <a:xfrm>
          <a:off x="4852800" y="119599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83E93-2B73-4899-8233-9FB8861A36F8}">
      <dsp:nvSpPr>
        <dsp:cNvPr id="0" name=""/>
        <dsp:cNvSpPr/>
      </dsp:nvSpPr>
      <dsp:spPr>
        <a:xfrm>
          <a:off x="4357800" y="2300338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Anforderungen in User Stories mit Abnahme Kriterien gegossen</a:t>
          </a:r>
        </a:p>
      </dsp:txBody>
      <dsp:txXfrm>
        <a:off x="4357800" y="2300338"/>
        <a:ext cx="1800000" cy="855000"/>
      </dsp:txXfrm>
    </dsp:sp>
    <dsp:sp modelId="{3F1A8F8F-103D-4FE8-B793-58784F3BCD31}">
      <dsp:nvSpPr>
        <dsp:cNvPr id="0" name=""/>
        <dsp:cNvSpPr/>
      </dsp:nvSpPr>
      <dsp:spPr>
        <a:xfrm>
          <a:off x="6967800" y="119599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8FCC3-38AB-481A-8F3C-1787AF87FF34}">
      <dsp:nvSpPr>
        <dsp:cNvPr id="0" name=""/>
        <dsp:cNvSpPr/>
      </dsp:nvSpPr>
      <dsp:spPr>
        <a:xfrm>
          <a:off x="6472800" y="2300338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User Stories als </a:t>
          </a:r>
          <a:r>
            <a:rPr lang="de-DE" sz="1100" kern="1200" dirty="0" err="1">
              <a:solidFill>
                <a:schemeClr val="tx1"/>
              </a:solidFill>
            </a:rPr>
            <a:t>Issues</a:t>
          </a:r>
          <a:r>
            <a:rPr lang="de-DE" sz="1100" kern="1200" dirty="0">
              <a:solidFill>
                <a:schemeClr val="tx1"/>
              </a:solidFill>
            </a:rPr>
            <a:t> in GitHub angelegt und </a:t>
          </a:r>
          <a:r>
            <a:rPr lang="de-DE" sz="1100" kern="1200" dirty="0" err="1">
              <a:solidFill>
                <a:schemeClr val="tx1"/>
              </a:solidFill>
            </a:rPr>
            <a:t>Veranwortlichkeiten</a:t>
          </a:r>
          <a:r>
            <a:rPr lang="de-DE" sz="1100" kern="1200" dirty="0">
              <a:solidFill>
                <a:schemeClr val="tx1"/>
              </a:solidFill>
            </a:rPr>
            <a:t>, Priorität, Start, Label sowie Meilenstein zugewiesen</a:t>
          </a:r>
        </a:p>
      </dsp:txBody>
      <dsp:txXfrm>
        <a:off x="6472800" y="2300338"/>
        <a:ext cx="1800000" cy="855000"/>
      </dsp:txXfrm>
    </dsp:sp>
    <dsp:sp modelId="{6F854B2A-F93F-4F6F-B0EC-47077501F879}">
      <dsp:nvSpPr>
        <dsp:cNvPr id="0" name=""/>
        <dsp:cNvSpPr/>
      </dsp:nvSpPr>
      <dsp:spPr>
        <a:xfrm>
          <a:off x="9082800" y="119599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A773E-7CC7-49E6-A543-5497726B455F}">
      <dsp:nvSpPr>
        <dsp:cNvPr id="0" name=""/>
        <dsp:cNvSpPr/>
      </dsp:nvSpPr>
      <dsp:spPr>
        <a:xfrm>
          <a:off x="8587800" y="2300338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Jedes </a:t>
          </a:r>
          <a:r>
            <a:rPr lang="de-DE" sz="1100" kern="1200" dirty="0" err="1">
              <a:solidFill>
                <a:schemeClr val="tx1"/>
              </a:solidFill>
            </a:rPr>
            <a:t>Issue</a:t>
          </a:r>
          <a:r>
            <a:rPr lang="de-DE" sz="1100" kern="1200" dirty="0">
              <a:solidFill>
                <a:schemeClr val="tx1"/>
              </a:solidFill>
            </a:rPr>
            <a:t> wurde vom Team zusammen abgenommen und mit einem Test </a:t>
          </a:r>
          <a:r>
            <a:rPr lang="de-DE" sz="1100" kern="1200" dirty="0" err="1">
              <a:solidFill>
                <a:schemeClr val="tx1"/>
              </a:solidFill>
            </a:rPr>
            <a:t>verifizert</a:t>
          </a:r>
          <a:endParaRPr lang="de-DE" sz="1100" kern="1200" dirty="0">
            <a:solidFill>
              <a:schemeClr val="tx1"/>
            </a:solidFill>
          </a:endParaRPr>
        </a:p>
      </dsp:txBody>
      <dsp:txXfrm>
        <a:off x="8587800" y="2300338"/>
        <a:ext cx="1800000" cy="85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DEB2B-8A7C-45C0-AC4B-6F81EC712C4D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9884E-1C6D-4C36-8985-62D00ECB7695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Entwicklung Wordle-Time -7 </a:t>
          </a:r>
          <a:r>
            <a:rPr lang="de-DE" sz="2400" kern="1200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Issues</a:t>
          </a:r>
          <a:endParaRPr lang="de-DE" sz="2400" kern="1200" dirty="0">
            <a:solidFill>
              <a:schemeClr val="tx1"/>
            </a:solidFill>
            <a:latin typeface="Calibri Light"/>
            <a:ea typeface="Calibri"/>
            <a:cs typeface="Calibri"/>
          </a:endParaRPr>
        </a:p>
      </dsp:txBody>
      <dsp:txXfrm>
        <a:off x="559800" y="3022743"/>
        <a:ext cx="4320000" cy="720000"/>
      </dsp:txXfrm>
    </dsp:sp>
    <dsp:sp modelId="{2EA99815-DF1E-4390-A471-97F9175D4D2D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51730-5E33-43F9-97F1-BE3F6B759905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/>
              </a:solidFill>
              <a:latin typeface="Calibri Light"/>
              <a:ea typeface="Calibri"/>
              <a:cs typeface="Calibri"/>
            </a:rPr>
            <a:t>Dokumentation - 5 </a:t>
          </a:r>
          <a:r>
            <a:rPr lang="de-DE" sz="2400" kern="1200" dirty="0" err="1">
              <a:solidFill>
                <a:schemeClr val="tx1"/>
              </a:solidFill>
              <a:latin typeface="Calibri Light"/>
              <a:ea typeface="Calibri"/>
              <a:cs typeface="Calibri"/>
            </a:rPr>
            <a:t>Issues</a:t>
          </a:r>
          <a:endParaRPr lang="de-DE" sz="2400" kern="1200" dirty="0">
            <a:solidFill>
              <a:schemeClr val="tx1"/>
            </a:solidFill>
            <a:latin typeface="Calibri Light"/>
            <a:ea typeface="Calibri"/>
            <a:cs typeface="Calibri"/>
          </a:endParaRP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19D7B-A62E-45E7-B6F2-B7E1B8846A20}">
      <dsp:nvSpPr>
        <dsp:cNvPr id="0" name=""/>
        <dsp:cNvSpPr/>
      </dsp:nvSpPr>
      <dsp:spPr>
        <a:xfrm>
          <a:off x="1963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68DBA-13A0-4FD4-9BB2-D73D3302ECD8}">
      <dsp:nvSpPr>
        <dsp:cNvPr id="0" name=""/>
        <dsp:cNvSpPr/>
      </dsp:nvSpPr>
      <dsp:spPr>
        <a:xfrm>
          <a:off x="559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kern="1200" dirty="0">
              <a:solidFill>
                <a:schemeClr val="tx1"/>
              </a:solidFill>
            </a:rPr>
            <a:t>Herausforderung: Weniger JavaScript versenden</a:t>
          </a:r>
        </a:p>
      </dsp:txBody>
      <dsp:txXfrm>
        <a:off x="559800" y="2474724"/>
        <a:ext cx="4320000" cy="648000"/>
      </dsp:txXfrm>
    </dsp:sp>
    <dsp:sp modelId="{AF88E2D4-A84C-4D06-9810-FAEC2573EBFD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C75CF-C423-4887-8795-02BEAE259B71}">
      <dsp:nvSpPr>
        <dsp:cNvPr id="0" name=""/>
        <dsp:cNvSpPr/>
      </dsp:nvSpPr>
      <dsp:spPr>
        <a:xfrm>
          <a:off x="7039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9FD90-D926-45AE-9F0D-A06AFFCFBC9A}">
      <dsp:nvSpPr>
        <dsp:cNvPr id="0" name=""/>
        <dsp:cNvSpPr/>
      </dsp:nvSpPr>
      <dsp:spPr>
        <a:xfrm>
          <a:off x="5635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kern="1200" dirty="0">
              <a:solidFill>
                <a:schemeClr val="tx1"/>
              </a:solidFill>
            </a:rPr>
            <a:t>Integration der </a:t>
          </a:r>
          <a:r>
            <a:rPr lang="de-DE" sz="2000" kern="1200" dirty="0" err="1">
              <a:solidFill>
                <a:schemeClr val="tx1"/>
              </a:solidFill>
            </a:rPr>
            <a:t>Lazy</a:t>
          </a:r>
          <a:r>
            <a:rPr lang="de-DE" sz="2000" kern="1200" dirty="0">
              <a:solidFill>
                <a:schemeClr val="tx1"/>
              </a:solidFill>
            </a:rPr>
            <a:t>-</a:t>
          </a:r>
          <a:r>
            <a:rPr lang="de-DE" sz="2000" kern="1200" dirty="0" err="1">
              <a:solidFill>
                <a:schemeClr val="tx1"/>
              </a:solidFill>
            </a:rPr>
            <a:t>Loading</a:t>
          </a:r>
          <a:r>
            <a:rPr lang="de-DE" sz="2000" kern="1200" dirty="0">
              <a:solidFill>
                <a:schemeClr val="tx1"/>
              </a:solidFill>
            </a:rPr>
            <a:t>-Philosophie auf tiefgreifende Weise.</a:t>
          </a:r>
        </a:p>
      </dsp:txBody>
      <dsp:txXfrm>
        <a:off x="5635800" y="2474724"/>
        <a:ext cx="4320000" cy="648000"/>
      </dsp:txXfrm>
    </dsp:sp>
    <dsp:sp modelId="{FAFF023D-E94C-45CB-B5BD-78FF32876698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>
              <a:solidFill>
                <a:schemeClr val="tx1"/>
              </a:solidFill>
            </a:rPr>
            <a:t>Kleine Bundle-Größen als primäres Designziel</a:t>
          </a:r>
        </a:p>
      </dsp:txBody>
      <dsp:txXfrm>
        <a:off x="5635800" y="3175807"/>
        <a:ext cx="4320000" cy="3269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A1F5A-B945-47E6-865D-0D41006168EC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22EE2-14C8-4E1A-88F1-5AFE9F6BC6CB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Cypress -&gt; End to End</a:t>
          </a:r>
        </a:p>
      </dsp:txBody>
      <dsp:txXfrm>
        <a:off x="559800" y="3022743"/>
        <a:ext cx="4320000" cy="720000"/>
      </dsp:txXfrm>
    </dsp:sp>
    <dsp:sp modelId="{FCACBD1D-C7F0-4DEC-A9BE-E1D0ACF9C4E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6196E-37F4-4BA8-BAA6-FC35D39B65D5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Junit -&gt; Unit Tests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2337A-ADCC-40DF-8693-F41FAC990E21}" type="datetimeFigureOut"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38084-9408-4ACA-AA44-A458B800F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1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CORS =&gt; Cross Origin Resource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38084-9408-4ACA-AA44-A458B800F690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6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8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4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8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1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rolyns-findings.blogspot.com/2010/03/more-than-wordles-wordle-revisited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microsoft.com/office/2018/10/relationships/comments" Target="../comments/modernComment_10A_14CC14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8/10/relationships/comments" Target="../comments/modernComment_10B_9F9EF6C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1.svg"/><Relationship Id="rId7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1E34B7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microsoft.com/office/2018/10/relationships/comments" Target="../comments/modernComment_101_4F153F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6_6F8B287F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/>
              <a:t>Wordle 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Kay Fischbach</a:t>
            </a:r>
          </a:p>
          <a:p>
            <a:r>
              <a:rPr lang="en-US" sz="1800"/>
              <a:t>Julian Türner</a:t>
            </a:r>
          </a:p>
        </p:txBody>
      </p:sp>
      <p:pic>
        <p:nvPicPr>
          <p:cNvPr id="8" name="Picture 7" descr="A close-up of words&#10;&#10;Description automatically generated">
            <a:extLst>
              <a:ext uri="{FF2B5EF4-FFF2-40B4-BE49-F238E27FC236}">
                <a16:creationId xmlns:a16="http://schemas.microsoft.com/office/drawing/2014/main" id="{E667C69B-DDB4-087D-DCA7-A0BD4F996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95751" y="1651467"/>
            <a:ext cx="5708649" cy="352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AEF1-020E-A5B2-C526-6043E250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de-DE" b="0" err="1">
                <a:ea typeface="+mj-lt"/>
                <a:cs typeface="+mj-lt"/>
              </a:rPr>
              <a:t>Qwiks</a:t>
            </a:r>
            <a:r>
              <a:rPr lang="de-DE" b="0" dirty="0">
                <a:ea typeface="+mj-lt"/>
                <a:cs typeface="+mj-lt"/>
              </a:rPr>
              <a:t> technische Ansätze</a:t>
            </a:r>
            <a:endParaRPr lang="de-DE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A4B8-6367-477E-B922-9808B39D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>
                <a:latin typeface="Calibri Light"/>
                <a:ea typeface="+mn-lt"/>
                <a:cs typeface="+mn-lt"/>
              </a:rPr>
              <a:t>Minimaler</a:t>
            </a:r>
            <a:r>
              <a:rPr lang="de-DE" sz="1800" b="0" dirty="0">
                <a:latin typeface="Calibri Light"/>
                <a:ea typeface="+mn-lt"/>
                <a:cs typeface="+mn-lt"/>
              </a:rPr>
              <a:t> JavaScript-Code bei Anwendungsstart -&gt;</a:t>
            </a:r>
            <a:r>
              <a:rPr lang="de-DE" sz="1800" dirty="0">
                <a:latin typeface="Calibri Light"/>
                <a:ea typeface="+mn-lt"/>
                <a:cs typeface="+mn-lt"/>
              </a:rPr>
              <a:t> </a:t>
            </a:r>
            <a:r>
              <a:rPr lang="de-DE" sz="1800" b="0" dirty="0">
                <a:latin typeface="Calibri Light"/>
                <a:ea typeface="+mn-lt"/>
                <a:cs typeface="+mn-lt"/>
              </a:rPr>
              <a:t> ca. 1KB JavaScript für Interaktivität</a:t>
            </a:r>
          </a:p>
          <a:p>
            <a:r>
              <a:rPr lang="de-DE" sz="1800" dirty="0">
                <a:latin typeface="Calibri Light"/>
                <a:ea typeface="+mn-lt"/>
                <a:cs typeface="+mn-lt"/>
              </a:rPr>
              <a:t>Fortsetzung</a:t>
            </a:r>
            <a:r>
              <a:rPr lang="de-DE" sz="1800" b="0" dirty="0">
                <a:latin typeface="Calibri Light"/>
                <a:ea typeface="+mn-lt"/>
                <a:cs typeface="+mn-lt"/>
              </a:rPr>
              <a:t> der Ausführung, wo der Server aufgehört hat</a:t>
            </a:r>
          </a:p>
          <a:p>
            <a:r>
              <a:rPr lang="de-DE" sz="1800" b="0" dirty="0">
                <a:latin typeface="Calibri Light"/>
                <a:ea typeface="+mn-lt"/>
                <a:cs typeface="+mn-lt"/>
              </a:rPr>
              <a:t>Serialisierung von </a:t>
            </a:r>
            <a:r>
              <a:rPr lang="de-DE" sz="1800" b="0" err="1">
                <a:latin typeface="Calibri Light"/>
                <a:ea typeface="+mn-lt"/>
                <a:cs typeface="+mn-lt"/>
              </a:rPr>
              <a:t>Listernen</a:t>
            </a:r>
            <a:r>
              <a:rPr lang="de-DE" sz="1800" b="0" dirty="0">
                <a:latin typeface="Calibri Light"/>
                <a:ea typeface="+mn-lt"/>
                <a:cs typeface="+mn-lt"/>
              </a:rPr>
              <a:t>, internen Datenstrukturen und </a:t>
            </a:r>
            <a:r>
              <a:rPr lang="de-DE" sz="1800" dirty="0">
                <a:latin typeface="Calibri Light"/>
                <a:ea typeface="+mn-lt"/>
                <a:cs typeface="+mn-lt"/>
              </a:rPr>
              <a:t>Anwendungsstatus</a:t>
            </a:r>
          </a:p>
          <a:p>
            <a:pPr marL="0" indent="0">
              <a:buNone/>
            </a:pPr>
            <a:r>
              <a:rPr lang="de-DE" sz="1800" dirty="0">
                <a:latin typeface="Calibri Light"/>
                <a:ea typeface="+mn-lt"/>
                <a:cs typeface="+mn-lt"/>
              </a:rPr>
              <a:t>Problemstellung: </a:t>
            </a:r>
          </a:p>
          <a:p>
            <a:pPr marL="0" lvl="1" indent="0">
              <a:buNone/>
            </a:pPr>
            <a:r>
              <a:rPr lang="de-DE" sz="1800" dirty="0">
                <a:latin typeface="Calibri Light"/>
                <a:ea typeface="+mn-lt"/>
                <a:cs typeface="+mn-lt"/>
              </a:rPr>
              <a:t>Viel</a:t>
            </a:r>
            <a:r>
              <a:rPr lang="de-DE" sz="1800" b="0" dirty="0">
                <a:latin typeface="Calibri Light"/>
                <a:ea typeface="+mn-lt"/>
                <a:cs typeface="+mn-lt"/>
              </a:rPr>
              <a:t> JavaScript</a:t>
            </a:r>
            <a:r>
              <a:rPr lang="de-DE" sz="1800" dirty="0">
                <a:latin typeface="Calibri Light"/>
                <a:ea typeface="+mn-lt"/>
                <a:cs typeface="+mn-lt"/>
              </a:rPr>
              <a:t> führt</a:t>
            </a:r>
            <a:r>
              <a:rPr lang="de-DE" sz="1800" b="0" dirty="0">
                <a:latin typeface="Calibri Light"/>
                <a:ea typeface="+mn-lt"/>
                <a:cs typeface="+mn-lt"/>
              </a:rPr>
              <a:t> zu Problemen bei </a:t>
            </a:r>
            <a:r>
              <a:rPr lang="de-DE" sz="1800" dirty="0">
                <a:latin typeface="Calibri Light"/>
                <a:ea typeface="+mn-lt"/>
                <a:cs typeface="+mn-lt"/>
              </a:rPr>
              <a:t>Bandbreite und Startzeit</a:t>
            </a:r>
            <a:endParaRPr lang="de-DE" sz="1800">
              <a:latin typeface="Calibri Light"/>
              <a:ea typeface="Calibri"/>
              <a:cs typeface="Calibri"/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E4947848-1248-0CDE-2D67-FA26C5D83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1137" y="867064"/>
            <a:ext cx="5048790" cy="504879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77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8DE0-2284-1DDD-3B6A-0F7107A5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err="1">
                <a:ea typeface="+mj-lt"/>
                <a:cs typeface="+mj-lt"/>
              </a:rPr>
              <a:t>Qwiks</a:t>
            </a:r>
            <a:r>
              <a:rPr lang="en-US" b="0" dirty="0">
                <a:ea typeface="+mj-lt"/>
                <a:cs typeface="+mj-lt"/>
              </a:rPr>
              <a:t> Vision und </a:t>
            </a:r>
            <a:r>
              <a:rPr lang="en-US" b="0" err="1">
                <a:ea typeface="+mj-lt"/>
                <a:cs typeface="+mj-lt"/>
              </a:rPr>
              <a:t>Lösungsansatz</a:t>
            </a:r>
            <a:r>
              <a:rPr lang="en-US" b="0" dirty="0">
                <a:ea typeface="+mj-lt"/>
                <a:cs typeface="+mj-lt"/>
              </a:rPr>
              <a:t>
</a:t>
            </a:r>
            <a:endParaRPr lang="en-US" dirty="0"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77C9F-4C7F-FC03-B6C7-8A0EB6B18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468961"/>
              </p:ext>
            </p:extLst>
          </p:nvPr>
        </p:nvGraphicFramePr>
        <p:xfrm>
          <a:off x="770965" y="18368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188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F2AFA-B5EF-8411-1D5D-462B4070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de-DE" b="0" dirty="0">
                <a:ea typeface="+mj-lt"/>
                <a:cs typeface="+mj-lt"/>
              </a:rPr>
              <a:t>Spekulatives Module </a:t>
            </a:r>
            <a:r>
              <a:rPr lang="de-DE" b="0" err="1">
                <a:ea typeface="+mj-lt"/>
                <a:cs typeface="+mj-lt"/>
              </a:rPr>
              <a:t>Fetching</a:t>
            </a:r>
            <a:endParaRPr lang="de-DE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7FAC-1C59-858D-1360-B61CA817B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800" dirty="0">
                <a:latin typeface="Calibri Light"/>
                <a:ea typeface="Calibri Light"/>
                <a:cs typeface="Calibri Light"/>
              </a:rPr>
              <a:t>Seiten</a:t>
            </a:r>
            <a:r>
              <a:rPr lang="de-DE" sz="1800" dirty="0">
                <a:latin typeface="Calibri Light"/>
                <a:ea typeface="+mn-lt"/>
                <a:cs typeface="+mn-lt"/>
              </a:rPr>
              <a:t> schnell laden und interaktiv werden, ohne sofort JavaScript zu verwenden</a:t>
            </a:r>
            <a:endParaRPr lang="de-DE" sz="1800">
              <a:latin typeface="Calibri Light"/>
              <a:ea typeface="Calibri"/>
              <a:cs typeface="Calibri"/>
            </a:endParaRPr>
          </a:p>
          <a:p>
            <a:r>
              <a:rPr lang="de-DE" sz="1800" dirty="0">
                <a:latin typeface="Calibri Light"/>
                <a:ea typeface="+mn-lt"/>
                <a:cs typeface="+mn-lt"/>
              </a:rPr>
              <a:t>Spekulatives Vorausladen von Modulen in </a:t>
            </a:r>
            <a:r>
              <a:rPr lang="de-DE" sz="1800">
                <a:latin typeface="Calibri Light"/>
                <a:ea typeface="+mn-lt"/>
                <a:cs typeface="+mn-lt"/>
              </a:rPr>
              <a:t>einem Hintergrundthread</a:t>
            </a:r>
            <a:endParaRPr lang="de-DE" sz="1800" dirty="0">
              <a:latin typeface="Calibri Light"/>
              <a:ea typeface="+mn-lt"/>
              <a:cs typeface="+mn-lt"/>
            </a:endParaRPr>
          </a:p>
          <a:p>
            <a:r>
              <a:rPr lang="de-DE" sz="1800" b="0" dirty="0">
                <a:latin typeface="Calibri Light"/>
                <a:ea typeface="+mn-lt"/>
                <a:cs typeface="+mn-lt"/>
              </a:rPr>
              <a:t>Vorabfüllen des Browser-Caches mit einem Service </a:t>
            </a:r>
            <a:r>
              <a:rPr lang="de-DE" sz="1800" b="0" dirty="0" err="1">
                <a:latin typeface="Calibri Light"/>
                <a:ea typeface="+mn-lt"/>
                <a:cs typeface="+mn-lt"/>
              </a:rPr>
              <a:t>Worker</a:t>
            </a:r>
            <a:endParaRPr lang="de-DE" sz="1800" b="0" dirty="0">
              <a:latin typeface="Calibri Light"/>
              <a:ea typeface="+mn-lt"/>
              <a:cs typeface="+mn-lt"/>
            </a:endParaRPr>
          </a:p>
          <a:p>
            <a:pPr marL="255905" lvl="1" indent="-285750"/>
            <a:r>
              <a:rPr lang="de-DE" sz="1800" b="0" dirty="0">
                <a:latin typeface="Calibri Light"/>
                <a:ea typeface="+mn-lt"/>
                <a:cs typeface="+mn-lt"/>
              </a:rPr>
              <a:t>Parallelisieren von Netzwerkanfragen, um Leistung zu optimieren </a:t>
            </a:r>
            <a:r>
              <a:rPr lang="de-DE" sz="1800" dirty="0">
                <a:latin typeface="Calibri Light"/>
                <a:ea typeface="+mn-lt"/>
                <a:cs typeface="+mn-lt"/>
              </a:rPr>
              <a:t>-</a:t>
            </a:r>
            <a:endParaRPr lang="de-DE" sz="1800" b="0" dirty="0">
              <a:latin typeface="Calibri Light"/>
              <a:ea typeface="+mn-lt"/>
              <a:cs typeface="+mn-lt"/>
            </a:endParaRPr>
          </a:p>
          <a:p>
            <a:pPr marL="255905" lvl="1" indent="-285750"/>
            <a:r>
              <a:rPr lang="de-DE" sz="1800" b="0" dirty="0">
                <a:latin typeface="Calibri Light"/>
                <a:ea typeface="+mn-lt"/>
                <a:cs typeface="+mn-lt"/>
              </a:rPr>
              <a:t>Vermeiden von doppelten Anfragen durch </a:t>
            </a:r>
            <a:r>
              <a:rPr lang="de-DE" sz="1800" dirty="0">
                <a:latin typeface="Calibri Light"/>
                <a:ea typeface="+mn-lt"/>
                <a:cs typeface="+mn-lt"/>
              </a:rPr>
              <a:t>Cache-Verwaltung</a:t>
            </a:r>
          </a:p>
          <a:p>
            <a:pPr marL="255905" lvl="1" indent="-285750"/>
            <a:r>
              <a:rPr lang="de-DE" sz="1800" dirty="0">
                <a:latin typeface="Calibri Light"/>
                <a:ea typeface="+mn-lt"/>
                <a:cs typeface="+mn-lt"/>
              </a:rPr>
              <a:t>HTTP-Cache</a:t>
            </a:r>
            <a:r>
              <a:rPr lang="de-DE" sz="1800" b="0" dirty="0">
                <a:latin typeface="Calibri Light"/>
                <a:ea typeface="+mn-lt"/>
                <a:cs typeface="+mn-lt"/>
              </a:rPr>
              <a:t> vs. Service </a:t>
            </a:r>
            <a:r>
              <a:rPr lang="de-DE" sz="1800" b="0" err="1">
                <a:latin typeface="Calibri Light"/>
                <a:ea typeface="+mn-lt"/>
                <a:cs typeface="+mn-lt"/>
              </a:rPr>
              <a:t>Worker</a:t>
            </a:r>
            <a:r>
              <a:rPr lang="de-DE" sz="1800" b="0" dirty="0">
                <a:latin typeface="Calibri Light"/>
                <a:ea typeface="+mn-lt"/>
                <a:cs typeface="+mn-lt"/>
              </a:rPr>
              <a:t> Cache wird auf Unterschiedlichen Caching-Ebenen beachtet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725721AE-56D9-642C-158C-C04FAE887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952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A2133-3AF3-1CA1-8D84-2152E887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dirty="0"/>
              <a:t>Ergebnis</a:t>
            </a:r>
            <a:endParaRPr lang="de-DE" dirty="0">
              <a:ea typeface="Calibri Light"/>
              <a:cs typeface="Calibri Light"/>
            </a:endParaRPr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B6ADDF06-DC41-5F5B-CDBE-9A38033A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latin typeface="Calibri Light"/>
                <a:ea typeface="Calibri Light"/>
                <a:cs typeface="Calibri"/>
              </a:rPr>
              <a:t>Wordle Time erzielt sehr gute Ergebnisse bei Google </a:t>
            </a:r>
            <a:r>
              <a:rPr lang="de-DE" sz="2200" dirty="0" err="1">
                <a:latin typeface="Calibri Light"/>
                <a:ea typeface="Calibri Light"/>
                <a:cs typeface="Calibri"/>
              </a:rPr>
              <a:t>Lighthouse</a:t>
            </a:r>
          </a:p>
          <a:p>
            <a:endParaRPr lang="de-DE" sz="2200" dirty="0">
              <a:latin typeface="Calibri Light"/>
              <a:ea typeface="Calibri Light"/>
              <a:cs typeface="Calibri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F940380-89A1-78DD-6C4B-169D7064C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5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927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025B-737E-6214-A49C-402EF3F7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de-DE" err="1"/>
              <a:t>Ktor</a:t>
            </a:r>
            <a:r>
              <a:rPr lang="de-DE"/>
              <a:t> </a:t>
            </a:r>
            <a:r>
              <a:rPr lang="de-DE" err="1"/>
              <a:t>Application</a:t>
            </a:r>
            <a:r>
              <a:rPr lang="de-DE"/>
              <a:t> Server</a:t>
            </a:r>
            <a:endParaRPr lang="de-DE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18A4-B961-24EE-27E7-D87B37CC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>
                <a:latin typeface="Calibri Light"/>
                <a:ea typeface="Calibri Light"/>
                <a:cs typeface="Calibri"/>
              </a:rPr>
              <a:t>Backend in Kotlin programmiert</a:t>
            </a:r>
          </a:p>
          <a:p>
            <a:r>
              <a:rPr lang="de-DE" sz="2000">
                <a:latin typeface="Calibri Light"/>
                <a:ea typeface="Calibri"/>
                <a:cs typeface="Calibri"/>
              </a:rPr>
              <a:t>Ktor Server für asynchrone Anfragen-Beantwortung</a:t>
            </a:r>
            <a:endParaRPr lang="de-DE" sz="2000">
              <a:latin typeface="Calibri Light"/>
              <a:ea typeface="Calibri Light"/>
              <a:cs typeface="Calibri"/>
            </a:endParaRPr>
          </a:p>
          <a:p>
            <a:r>
              <a:rPr lang="de-DE" sz="2000">
                <a:latin typeface="Calibri Light"/>
                <a:ea typeface="Calibri Light"/>
                <a:cs typeface="Calibri"/>
              </a:rPr>
              <a:t>Lose-gekoppelter Aufbau der Server-Anwendung mittels Dependency-Injection</a:t>
            </a:r>
          </a:p>
          <a:p>
            <a:r>
              <a:rPr lang="de-DE" sz="2000">
                <a:latin typeface="Calibri Light"/>
                <a:ea typeface="Calibri"/>
                <a:cs typeface="Calibri"/>
              </a:rPr>
              <a:t>Verifizierung der Frontend Authentizität mittels CORS</a:t>
            </a:r>
          </a:p>
          <a:p>
            <a:endParaRPr lang="de-DE" sz="2000">
              <a:latin typeface="Calibri Light"/>
              <a:ea typeface="Calibri"/>
              <a:cs typeface="Calibri"/>
            </a:endParaRPr>
          </a:p>
          <a:p>
            <a:endParaRPr lang="de-DE" sz="2000">
              <a:latin typeface="Calibri Light"/>
              <a:ea typeface="Calibri"/>
              <a:cs typeface="Calibri"/>
            </a:endParaRPr>
          </a:p>
          <a:p>
            <a:endParaRPr lang="de-DE" sz="2000">
              <a:latin typeface="Calibri Light"/>
              <a:ea typeface="Calibri"/>
              <a:cs typeface="Calibri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5EDFE2-3FF4-83A2-7E6B-313F4ACC3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6646" y="898769"/>
            <a:ext cx="4491887" cy="2113829"/>
          </a:xfrm>
          <a:prstGeom prst="rect">
            <a:avLst/>
          </a:prstGeom>
        </p:spPr>
      </p:pic>
      <p:pic>
        <p:nvPicPr>
          <p:cNvPr id="6" name="Picture 5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C79856C-352F-8B62-7321-7D8E06674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117" y="3689271"/>
            <a:ext cx="6766681" cy="17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4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F79BC-5EB9-C114-043A-90C557CC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CORS – Schutz</a:t>
            </a:r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07AF0D6-BE9E-25BD-B6E5-09C7AE395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3570" y="3320483"/>
            <a:ext cx="1721021" cy="812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C53915-0477-E990-72CF-FC7BBF0A9F2A}"/>
              </a:ext>
            </a:extLst>
          </p:cNvPr>
          <p:cNvSpPr txBox="1"/>
          <p:nvPr/>
        </p:nvSpPr>
        <p:spPr>
          <a:xfrm>
            <a:off x="1479261" y="4311351"/>
            <a:ext cx="2208888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Calibri Light"/>
                <a:ea typeface="+mn-ea"/>
                <a:cs typeface="Calibri"/>
              </a:rPr>
              <a:t>Application-Server</a:t>
            </a:r>
            <a:endParaRPr lang="en-US">
              <a:latin typeface="Calibri Light"/>
              <a:ea typeface="Calibri Light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7AA3F-69B7-F39A-F0A8-96E1FA828E22}"/>
              </a:ext>
            </a:extLst>
          </p:cNvPr>
          <p:cNvSpPr txBox="1"/>
          <p:nvPr/>
        </p:nvSpPr>
        <p:spPr>
          <a:xfrm>
            <a:off x="8503850" y="3631137"/>
            <a:ext cx="2208888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de-DE" sz="1674" kern="1200">
                <a:solidFill>
                  <a:schemeClr val="tx1"/>
                </a:solidFill>
                <a:latin typeface="Calibri Light"/>
                <a:ea typeface="+mn-ea"/>
                <a:cs typeface="Calibri"/>
              </a:rPr>
              <a:t>Bekannte Domain</a:t>
            </a:r>
            <a:endParaRPr lang="en-US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8" name="Picture 7" descr="A computer screen with a globe and a mouse pointer&#10;&#10;Description automatically generated">
            <a:extLst>
              <a:ext uri="{FF2B5EF4-FFF2-40B4-BE49-F238E27FC236}">
                <a16:creationId xmlns:a16="http://schemas.microsoft.com/office/drawing/2014/main" id="{3EA52672-7E3A-9198-9E80-26B5F1E49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468" y="2424752"/>
            <a:ext cx="1227648" cy="1227648"/>
          </a:xfrm>
          <a:prstGeom prst="rect">
            <a:avLst/>
          </a:prstGeom>
        </p:spPr>
      </p:pic>
      <p:pic>
        <p:nvPicPr>
          <p:cNvPr id="11" name="Picture 10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5B137126-3C7C-EB63-DBD9-F2AA7064F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0816" y="2466651"/>
            <a:ext cx="1133374" cy="1133374"/>
          </a:xfrm>
          <a:prstGeom prst="rect">
            <a:avLst/>
          </a:prstGeom>
        </p:spPr>
      </p:pic>
      <p:pic>
        <p:nvPicPr>
          <p:cNvPr id="12" name="Picture 11" descr="A white box with black letters and blue squares&#10;&#10;Description automatically generated">
            <a:extLst>
              <a:ext uri="{FF2B5EF4-FFF2-40B4-BE49-F238E27FC236}">
                <a16:creationId xmlns:a16="http://schemas.microsoft.com/office/drawing/2014/main" id="{371FC13A-4144-ABE5-5F75-6B5616C3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544" y="4236892"/>
            <a:ext cx="1311446" cy="1321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CEBEA5-0510-3963-739F-477E034056B3}"/>
              </a:ext>
            </a:extLst>
          </p:cNvPr>
          <p:cNvSpPr txBox="1"/>
          <p:nvPr/>
        </p:nvSpPr>
        <p:spPr>
          <a:xfrm>
            <a:off x="8472425" y="5652774"/>
            <a:ext cx="2208888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de-DE" sz="1674" kern="1200">
                <a:solidFill>
                  <a:schemeClr val="tx1"/>
                </a:solidFill>
                <a:latin typeface="Calibri Light"/>
                <a:ea typeface="+mn-ea"/>
                <a:cs typeface="Calibri"/>
              </a:rPr>
              <a:t>Unbekannte Domain</a:t>
            </a:r>
            <a:endParaRPr lang="en-US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A2B0AB-925F-606B-7BAA-F2BA63B89C75}"/>
              </a:ext>
            </a:extLst>
          </p:cNvPr>
          <p:cNvSpPr txBox="1"/>
          <p:nvPr/>
        </p:nvSpPr>
        <p:spPr>
          <a:xfrm>
            <a:off x="5790875" y="3484489"/>
            <a:ext cx="2208888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de-DE" sz="167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Browser</a:t>
            </a:r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202841BE-D178-2A9A-AAF4-37EF7E5A1BD0}"/>
              </a:ext>
            </a:extLst>
          </p:cNvPr>
          <p:cNvSpPr/>
          <p:nvPr/>
        </p:nvSpPr>
        <p:spPr>
          <a:xfrm>
            <a:off x="7612053" y="2839554"/>
            <a:ext cx="1204602" cy="39804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08DC0A-87F7-BB56-6632-CAECDB378832}"/>
              </a:ext>
            </a:extLst>
          </p:cNvPr>
          <p:cNvCxnSpPr/>
          <p:nvPr/>
        </p:nvCxnSpPr>
        <p:spPr>
          <a:xfrm flipH="1">
            <a:off x="4014773" y="2749871"/>
            <a:ext cx="2143377" cy="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098EB5-1EC5-1953-2D19-E0C287957E20}"/>
              </a:ext>
            </a:extLst>
          </p:cNvPr>
          <p:cNvSpPr txBox="1"/>
          <p:nvPr/>
        </p:nvSpPr>
        <p:spPr>
          <a:xfrm>
            <a:off x="4134525" y="2410406"/>
            <a:ext cx="2208888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de-DE" sz="1674" kern="1200" err="1">
                <a:solidFill>
                  <a:schemeClr val="tx1"/>
                </a:solidFill>
                <a:latin typeface="Calibri Light"/>
                <a:ea typeface="+mn-ea"/>
                <a:cs typeface="Calibri"/>
              </a:rPr>
              <a:t>Pre</a:t>
            </a:r>
            <a:r>
              <a:rPr lang="de-DE" sz="1674" kern="1200">
                <a:solidFill>
                  <a:schemeClr val="tx1"/>
                </a:solidFill>
                <a:latin typeface="Calibri Light"/>
                <a:ea typeface="+mn-ea"/>
                <a:cs typeface="Calibri"/>
              </a:rPr>
              <a:t>-Flight</a:t>
            </a:r>
            <a:endParaRPr lang="de-DE">
              <a:latin typeface="Calibri Light"/>
              <a:ea typeface="Calibri Light"/>
              <a:cs typeface="Calib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EBFAD9-8DC0-9126-B1E1-2A7C08D461B0}"/>
              </a:ext>
            </a:extLst>
          </p:cNvPr>
          <p:cNvCxnSpPr>
            <a:cxnSpLocks/>
          </p:cNvCxnSpPr>
          <p:nvPr/>
        </p:nvCxnSpPr>
        <p:spPr>
          <a:xfrm flipV="1">
            <a:off x="4089127" y="2870047"/>
            <a:ext cx="2092804" cy="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white check mark in a green circle&#10;&#10;Description automatically generated">
            <a:extLst>
              <a:ext uri="{FF2B5EF4-FFF2-40B4-BE49-F238E27FC236}">
                <a16:creationId xmlns:a16="http://schemas.microsoft.com/office/drawing/2014/main" id="{EAED7466-D9F8-C380-E6C1-FDD416EB5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357" y="2903599"/>
            <a:ext cx="262304" cy="24534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A52AB7-7840-24A7-C5CC-41B2154CDCD2}"/>
              </a:ext>
            </a:extLst>
          </p:cNvPr>
          <p:cNvCxnSpPr>
            <a:cxnSpLocks/>
          </p:cNvCxnSpPr>
          <p:nvPr/>
        </p:nvCxnSpPr>
        <p:spPr>
          <a:xfrm flipH="1">
            <a:off x="4014187" y="3599143"/>
            <a:ext cx="2143377" cy="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1F944E-A37B-CD67-5936-B57FAF21C239}"/>
              </a:ext>
            </a:extLst>
          </p:cNvPr>
          <p:cNvCxnSpPr>
            <a:cxnSpLocks/>
          </p:cNvCxnSpPr>
          <p:nvPr/>
        </p:nvCxnSpPr>
        <p:spPr>
          <a:xfrm flipV="1">
            <a:off x="4062160" y="3697335"/>
            <a:ext cx="2092804" cy="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B1D0D95-53AF-4BEF-7FCA-A4B8B36ED19E}"/>
              </a:ext>
            </a:extLst>
          </p:cNvPr>
          <p:cNvSpPr txBox="1"/>
          <p:nvPr/>
        </p:nvSpPr>
        <p:spPr>
          <a:xfrm>
            <a:off x="4004748" y="3256158"/>
            <a:ext cx="2208888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de-DE" sz="1674" kern="1200">
                <a:solidFill>
                  <a:schemeClr val="tx1"/>
                </a:solidFill>
                <a:latin typeface="Calibri Light"/>
                <a:ea typeface="+mn-ea"/>
                <a:cs typeface="Calibri"/>
              </a:rPr>
              <a:t>Tatsächliche Anfrage</a:t>
            </a:r>
            <a:endParaRPr lang="de-DE">
              <a:latin typeface="Calibri Light"/>
              <a:ea typeface="Calibri Light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E93905-806D-34FE-C73D-3888DF2C2319}"/>
              </a:ext>
            </a:extLst>
          </p:cNvPr>
          <p:cNvSpPr txBox="1"/>
          <p:nvPr/>
        </p:nvSpPr>
        <p:spPr>
          <a:xfrm>
            <a:off x="4033928" y="3562946"/>
            <a:ext cx="2208888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de-DE" sz="167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...</a:t>
            </a:r>
            <a:endParaRPr lang="en-US"/>
          </a:p>
        </p:txBody>
      </p:sp>
      <p:pic>
        <p:nvPicPr>
          <p:cNvPr id="24" name="Picture 23" descr="A computer screen with a globe and a mouse pointer&#10;&#10;Description automatically generated">
            <a:extLst>
              <a:ext uri="{FF2B5EF4-FFF2-40B4-BE49-F238E27FC236}">
                <a16:creationId xmlns:a16="http://schemas.microsoft.com/office/drawing/2014/main" id="{C6709869-9933-7436-91B6-A38EEA029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202" y="4233733"/>
            <a:ext cx="1227648" cy="12276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8B2BC2-B04C-8F4A-9EF9-3E0043595D50}"/>
              </a:ext>
            </a:extLst>
          </p:cNvPr>
          <p:cNvSpPr txBox="1"/>
          <p:nvPr/>
        </p:nvSpPr>
        <p:spPr>
          <a:xfrm>
            <a:off x="5762609" y="5293471"/>
            <a:ext cx="2208888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de-DE" sz="167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Browser</a:t>
            </a:r>
            <a:endParaRPr lang="en-US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AD150992-F274-8289-44C3-44E151797531}"/>
              </a:ext>
            </a:extLst>
          </p:cNvPr>
          <p:cNvSpPr/>
          <p:nvPr/>
        </p:nvSpPr>
        <p:spPr>
          <a:xfrm>
            <a:off x="7583787" y="4648535"/>
            <a:ext cx="1204602" cy="39804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5B0CFB-5249-536B-1B85-D357DD65B248}"/>
              </a:ext>
            </a:extLst>
          </p:cNvPr>
          <p:cNvCxnSpPr>
            <a:cxnSpLocks/>
          </p:cNvCxnSpPr>
          <p:nvPr/>
        </p:nvCxnSpPr>
        <p:spPr>
          <a:xfrm flipH="1">
            <a:off x="4015462" y="4703626"/>
            <a:ext cx="2143377" cy="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42B1FC-19C3-7679-618E-18A42C2C6B17}"/>
              </a:ext>
            </a:extLst>
          </p:cNvPr>
          <p:cNvSpPr txBox="1"/>
          <p:nvPr/>
        </p:nvSpPr>
        <p:spPr>
          <a:xfrm>
            <a:off x="4135214" y="4364161"/>
            <a:ext cx="2208888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de-DE" sz="1674" kern="1200" err="1">
                <a:solidFill>
                  <a:schemeClr val="tx1"/>
                </a:solidFill>
                <a:latin typeface="Calibri Light"/>
                <a:ea typeface="+mn-ea"/>
                <a:cs typeface="Calibri"/>
              </a:rPr>
              <a:t>Pre</a:t>
            </a:r>
            <a:r>
              <a:rPr lang="de-DE" sz="1674" kern="1200">
                <a:solidFill>
                  <a:schemeClr val="tx1"/>
                </a:solidFill>
                <a:latin typeface="Calibri Light"/>
                <a:ea typeface="+mn-ea"/>
                <a:cs typeface="Calibri"/>
              </a:rPr>
              <a:t>-Flight</a:t>
            </a:r>
            <a:endParaRPr lang="de-DE">
              <a:latin typeface="Calibri Light"/>
              <a:ea typeface="Calibri Light"/>
              <a:cs typeface="Calibri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43CCA8-B1D4-0AA3-A168-E1C60238FE5C}"/>
              </a:ext>
            </a:extLst>
          </p:cNvPr>
          <p:cNvCxnSpPr>
            <a:cxnSpLocks/>
          </p:cNvCxnSpPr>
          <p:nvPr/>
        </p:nvCxnSpPr>
        <p:spPr>
          <a:xfrm flipV="1">
            <a:off x="4089816" y="4823802"/>
            <a:ext cx="2092804" cy="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red circle with a white x in it&#10;&#10;Description automatically generated">
            <a:extLst>
              <a:ext uri="{FF2B5EF4-FFF2-40B4-BE49-F238E27FC236}">
                <a16:creationId xmlns:a16="http://schemas.microsoft.com/office/drawing/2014/main" id="{69B8377D-77D3-FC25-15BD-F5BB6B3F6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3312" y="4857355"/>
            <a:ext cx="262304" cy="267956"/>
          </a:xfrm>
          <a:prstGeom prst="rect">
            <a:avLst/>
          </a:prstGeom>
        </p:spPr>
      </p:pic>
      <p:pic>
        <p:nvPicPr>
          <p:cNvPr id="37" name="Content Placeholder 4">
            <a:extLst>
              <a:ext uri="{FF2B5EF4-FFF2-40B4-BE49-F238E27FC236}">
                <a16:creationId xmlns:a16="http://schemas.microsoft.com/office/drawing/2014/main" id="{F4CA9156-23BD-E11C-6BC8-E7F3CC7B0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8404" y="2466032"/>
            <a:ext cx="1076910" cy="36361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12D6642-70CE-A3C7-2153-21CF828E1308}"/>
              </a:ext>
            </a:extLst>
          </p:cNvPr>
          <p:cNvSpPr txBox="1"/>
          <p:nvPr/>
        </p:nvSpPr>
        <p:spPr>
          <a:xfrm>
            <a:off x="7108039" y="2122098"/>
            <a:ext cx="2208888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de-DE" sz="1674" kern="1200">
                <a:solidFill>
                  <a:schemeClr val="tx1"/>
                </a:solidFill>
                <a:latin typeface="Calibri Light"/>
                <a:ea typeface="+mn-ea"/>
                <a:cs typeface="Calibri"/>
              </a:rPr>
              <a:t>Liefert Frontend</a:t>
            </a:r>
            <a:endParaRPr lang="de-DE">
              <a:latin typeface="Calibri Light"/>
              <a:ea typeface="Calibri Light"/>
              <a:cs typeface="Calibri"/>
            </a:endParaRPr>
          </a:p>
        </p:txBody>
      </p:sp>
      <p:pic>
        <p:nvPicPr>
          <p:cNvPr id="41" name="Content Placeholder 4">
            <a:extLst>
              <a:ext uri="{FF2B5EF4-FFF2-40B4-BE49-F238E27FC236}">
                <a16:creationId xmlns:a16="http://schemas.microsoft.com/office/drawing/2014/main" id="{04D8A585-251F-65D5-42EE-DE305D6356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5616" y="5067575"/>
            <a:ext cx="1076910" cy="3636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DDB94CD-472D-E277-79DE-7C5C0EFB78C5}"/>
              </a:ext>
            </a:extLst>
          </p:cNvPr>
          <p:cNvSpPr txBox="1"/>
          <p:nvPr/>
        </p:nvSpPr>
        <p:spPr>
          <a:xfrm>
            <a:off x="7079773" y="5383919"/>
            <a:ext cx="2208888" cy="349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de-DE" sz="1674" kern="1200">
                <a:solidFill>
                  <a:schemeClr val="tx1"/>
                </a:solidFill>
                <a:latin typeface="Calibri Light"/>
                <a:ea typeface="+mn-ea"/>
                <a:cs typeface="Calibri"/>
              </a:rPr>
              <a:t>Liefert Frontend</a:t>
            </a:r>
            <a:endParaRPr lang="de-DE">
              <a:latin typeface="Calibri Light"/>
              <a:ea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30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CC0C-7FEE-F61D-71E5-30F0D9DD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OpenAPI</a:t>
            </a:r>
            <a:r>
              <a:rPr lang="de-DE">
                <a:cs typeface="Calibri Light"/>
              </a:rPr>
              <a:t> / 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420C-B205-C08B-B051-D3A9C91E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latin typeface="Calibri Light"/>
                <a:ea typeface="Calibri Light"/>
                <a:cs typeface="Calibri"/>
              </a:rPr>
              <a:t>Koordination des Routings zwischen Frontend- und Backend-Entwicklern</a:t>
            </a:r>
          </a:p>
          <a:p>
            <a:r>
              <a:rPr lang="de-DE" dirty="0">
                <a:latin typeface="Calibri Light"/>
                <a:ea typeface="Calibri Light"/>
                <a:cs typeface="Calibri"/>
              </a:rPr>
              <a:t>Genaue Dokumentation aller Routen Anfragen und Antworten</a:t>
            </a:r>
          </a:p>
          <a:p>
            <a:r>
              <a:rPr lang="de-DE" dirty="0">
                <a:latin typeface="Calibri Light"/>
                <a:ea typeface="Calibri Light"/>
                <a:cs typeface="Calibri"/>
              </a:rPr>
              <a:t>Spezifikation von obligatorischen und optionalen Parametern</a:t>
            </a:r>
          </a:p>
        </p:txBody>
      </p:sp>
      <p:pic>
        <p:nvPicPr>
          <p:cNvPr id="4" name="Picture 3" descr="A black and grey sign with green text&#10;&#10;Description automatically generated">
            <a:extLst>
              <a:ext uri="{FF2B5EF4-FFF2-40B4-BE49-F238E27FC236}">
                <a16:creationId xmlns:a16="http://schemas.microsoft.com/office/drawing/2014/main" id="{DB6F3063-619F-F649-FF1E-FABF84F98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973" y="363227"/>
            <a:ext cx="2869514" cy="866196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87D49B4-59B6-51A3-7145-78475AB3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38" y="3755081"/>
            <a:ext cx="4192945" cy="287637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9F5F3EC-CCB5-8A33-02E7-3514E7ACB34B}"/>
              </a:ext>
            </a:extLst>
          </p:cNvPr>
          <p:cNvSpPr/>
          <p:nvPr/>
        </p:nvSpPr>
        <p:spPr>
          <a:xfrm>
            <a:off x="5292811" y="4942702"/>
            <a:ext cx="1324918" cy="6452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301905A-07FA-2C44-3A72-D734406C2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472" y="3896713"/>
            <a:ext cx="3477055" cy="259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1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9469-722C-EB7A-A90E-A8C15DEB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F5A819-06AF-0A52-90E1-77B54F78CE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0990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E60DB-D223-90E7-24CB-65F7FE34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Cypress</a:t>
            </a:r>
            <a:endParaRPr lang="en-US">
              <a:ea typeface="Calibri Light"/>
              <a:cs typeface="Calibri Light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B830FA1-B14C-E163-033A-A8D71CB1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844" y="3081479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>
                <a:latin typeface="Calibri Light"/>
                <a:ea typeface="+mn-lt"/>
                <a:cs typeface="+mn-lt"/>
              </a:rPr>
              <a:t>Testumgebung für Webanwendungen</a:t>
            </a:r>
            <a:endParaRPr lang="en-US" sz="1800">
              <a:latin typeface="Calibri Light"/>
              <a:ea typeface="+mn-lt"/>
              <a:cs typeface="+mn-lt"/>
            </a:endParaRPr>
          </a:p>
          <a:p>
            <a:r>
              <a:rPr lang="de-DE" sz="1800">
                <a:latin typeface="Calibri Light"/>
                <a:ea typeface="+mn-lt"/>
                <a:cs typeface="+mn-lt"/>
              </a:rPr>
              <a:t>Läuft im gleichen Laufzyklus wie die Anwendung</a:t>
            </a:r>
            <a:endParaRPr lang="de-DE" sz="1800" dirty="0">
              <a:latin typeface="Calibri Light"/>
              <a:ea typeface="+mn-lt"/>
              <a:cs typeface="+mn-lt"/>
            </a:endParaRPr>
          </a:p>
          <a:p>
            <a:r>
              <a:rPr lang="de-DE" sz="1800" dirty="0">
                <a:latin typeface="Calibri Light"/>
                <a:ea typeface="+mn-lt"/>
                <a:cs typeface="+mn-lt"/>
              </a:rPr>
              <a:t>Node-Serverprozess im Hintergrund mit Echtzeitreaktionen</a:t>
            </a:r>
            <a:endParaRPr lang="de-DE" sz="1800">
              <a:latin typeface="Calibri Light"/>
              <a:ea typeface="Calibri"/>
              <a:cs typeface="Calibri" panose="020F0502020204030204"/>
            </a:endParaRPr>
          </a:p>
          <a:p>
            <a:r>
              <a:rPr lang="de-DE" sz="1800" dirty="0">
                <a:latin typeface="Calibri Light"/>
                <a:ea typeface="+mn-lt"/>
                <a:cs typeface="+mn-lt"/>
              </a:rPr>
              <a:t>Native Zugriffsmöglichkeiten der Objekte</a:t>
            </a:r>
            <a:endParaRPr lang="de-DE" sz="1800">
              <a:latin typeface="Calibri Light"/>
              <a:ea typeface="+mn-lt"/>
              <a:cs typeface="+mn-lt"/>
            </a:endParaRPr>
          </a:p>
          <a:p>
            <a:r>
              <a:rPr lang="de-DE" sz="1800" dirty="0">
                <a:latin typeface="Calibri Light"/>
                <a:ea typeface="+mn-lt"/>
                <a:cs typeface="+mn-lt"/>
              </a:rPr>
              <a:t>Vollständige Kontrolle über Anwendung und Netzwerkverkehr</a:t>
            </a:r>
            <a:endParaRPr lang="de-DE" sz="1800">
              <a:latin typeface="Calibri Light"/>
              <a:ea typeface="+mn-lt"/>
              <a:cs typeface="+mn-lt"/>
            </a:endParaRPr>
          </a:p>
          <a:p>
            <a:r>
              <a:rPr lang="de-DE" sz="1800" dirty="0">
                <a:latin typeface="Calibri Light"/>
                <a:ea typeface="+mn-lt"/>
                <a:cs typeface="+mn-lt"/>
              </a:rPr>
              <a:t>Ermöglicht künstliche Erstellung von Testzuständen</a:t>
            </a:r>
            <a:endParaRPr lang="de-DE" sz="1800">
              <a:latin typeface="Calibri Light"/>
              <a:ea typeface="Calibri"/>
              <a:cs typeface="Calibri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32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8FE772-1F2D-DE64-5422-588B147FD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4282" r="9085" b="164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21007-DFB5-0EB4-6EEF-590412CB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Gliederung</a:t>
            </a:r>
            <a:endParaRPr lang="de-DE" dirty="0"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5E0149-945E-7B12-EB6C-BF4615E18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0098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9245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B385-B825-1DA8-DD61-AF0A3A51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Planung des Projekts</a:t>
            </a:r>
            <a:endParaRPr lang="de-DE"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8E1681-ACFA-4DCA-BDD3-95C1036FF9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67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604B-47C9-41E7-F31C-391D631A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Meilensteine</a:t>
            </a:r>
            <a:endParaRPr lang="de-DE"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83ED8F-8BA5-04C5-0BEE-BCDB6836F5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66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D16D-5C22-B5D2-484F-4EAA9FD6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Einblick in die Projektplanung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D683CB7-E092-C2B6-E941-EC7CB1C0A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8414"/>
            <a:ext cx="10515600" cy="3045759"/>
          </a:xfrm>
        </p:spPr>
      </p:pic>
    </p:spTree>
    <p:extLst>
      <p:ext uri="{BB962C8B-B14F-4D97-AF65-F5344CB8AC3E}">
        <p14:creationId xmlns:p14="http://schemas.microsoft.com/office/powerpoint/2010/main" val="389041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052C-FDB2-4303-FC69-1C407F85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Zeitlicher Überblick der </a:t>
            </a:r>
            <a:r>
              <a:rPr lang="de-DE" err="1">
                <a:cs typeface="Calibri Light"/>
              </a:rPr>
              <a:t>Issues</a:t>
            </a:r>
            <a:endParaRPr lang="de-DE">
              <a:cs typeface="Calibri Light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0ADE94-D927-D66F-6332-8A5FCDCF3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7960"/>
            <a:ext cx="10515600" cy="3666667"/>
          </a:xfrm>
        </p:spPr>
      </p:pic>
    </p:spTree>
    <p:extLst>
      <p:ext uri="{BB962C8B-B14F-4D97-AF65-F5344CB8AC3E}">
        <p14:creationId xmlns:p14="http://schemas.microsoft.com/office/powerpoint/2010/main" val="274388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30CD3-9B36-0C29-AE94-8F82AAF6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 dirty="0"/>
              <a:t>NX </a:t>
            </a:r>
            <a:r>
              <a:rPr lang="de-DE" err="1"/>
              <a:t>Monorepo</a:t>
            </a:r>
            <a:endParaRPr lang="de-DE">
              <a:ea typeface="Calibri Light"/>
              <a:cs typeface="Calibri Light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62C52EF-5C85-7149-E65E-0832CF5A1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C2E2-8233-5D83-4071-E7074907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1800" dirty="0">
                <a:latin typeface="Calibri Light"/>
                <a:ea typeface="Calibri Light"/>
                <a:cs typeface="Calibri Light"/>
              </a:rPr>
              <a:t>Gemeinsames Repository indem alle Sachen gespeichert sind</a:t>
            </a:r>
          </a:p>
          <a:p>
            <a:r>
              <a:rPr lang="de-DE" sz="1800" dirty="0">
                <a:latin typeface="Calibri Light"/>
                <a:ea typeface="Calibri Light"/>
                <a:cs typeface="Calibri Light"/>
              </a:rPr>
              <a:t>Tasks abstrahieren Projekteigenschaften </a:t>
            </a:r>
          </a:p>
          <a:p>
            <a:r>
              <a:rPr lang="de-DE" sz="1800" dirty="0">
                <a:latin typeface="Calibri Light"/>
                <a:ea typeface="Calibri Light"/>
                <a:cs typeface="Calibri Light"/>
              </a:rPr>
              <a:t>Generiert eindeutige, nach einem Schema definierte Komponenten</a:t>
            </a:r>
          </a:p>
          <a:p>
            <a:r>
              <a:rPr lang="de-DE" sz="1800" dirty="0">
                <a:latin typeface="Calibri Light"/>
                <a:ea typeface="Calibri Light"/>
                <a:cs typeface="Calibri Light"/>
              </a:rPr>
              <a:t>Kann Tasks in verschieden Konfigurationen ausführen</a:t>
            </a:r>
          </a:p>
          <a:p>
            <a:endParaRPr lang="de-DE" sz="1800" dirty="0">
              <a:latin typeface="Calibri Light"/>
              <a:ea typeface="Calibri"/>
              <a:cs typeface="Calibri"/>
            </a:endParaRPr>
          </a:p>
          <a:p>
            <a:endParaRPr lang="de-DE" sz="1800" dirty="0">
              <a:latin typeface="Calibri Light"/>
              <a:ea typeface="+mn-lt"/>
              <a:cs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13908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36FC8-BB51-3F4D-C2FB-682CCB83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Architektur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89B75-D67E-5269-356D-96DE76B0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4824"/>
            <a:ext cx="3214588" cy="1085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7B0FDF-70DF-20D3-F075-94CE5A7B6196}"/>
              </a:ext>
            </a:extLst>
          </p:cNvPr>
          <p:cNvSpPr txBox="1"/>
          <p:nvPr/>
        </p:nvSpPr>
        <p:spPr>
          <a:xfrm>
            <a:off x="1028191" y="3590665"/>
            <a:ext cx="3067332" cy="4496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1179576">
              <a:spcAft>
                <a:spcPts val="600"/>
              </a:spcAft>
            </a:pPr>
            <a:r>
              <a:rPr lang="en-US" sz="232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Static Site Generation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53DB4-BA55-B6CE-1996-E2F1F7F077FA}"/>
              </a:ext>
            </a:extLst>
          </p:cNvPr>
          <p:cNvSpPr txBox="1"/>
          <p:nvPr/>
        </p:nvSpPr>
        <p:spPr>
          <a:xfrm>
            <a:off x="1306029" y="5503988"/>
            <a:ext cx="2511657" cy="4496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1179576">
              <a:spcAft>
                <a:spcPts val="600"/>
              </a:spcAft>
            </a:pPr>
            <a:r>
              <a:rPr lang="en-US" sz="232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Client-Frontend</a:t>
            </a:r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E257EB4-616C-07E0-F9FE-4E377ABB9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5723" y="2200169"/>
            <a:ext cx="2389865" cy="11277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871203-3632-EE78-0C55-742CCD259B64}"/>
              </a:ext>
            </a:extLst>
          </p:cNvPr>
          <p:cNvSpPr txBox="1"/>
          <p:nvPr/>
        </p:nvSpPr>
        <p:spPr>
          <a:xfrm>
            <a:off x="8286468" y="3590665"/>
            <a:ext cx="3067332" cy="4496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1179576">
              <a:spcAft>
                <a:spcPts val="600"/>
              </a:spcAft>
            </a:pPr>
            <a:r>
              <a:rPr lang="en-US" sz="232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Application-Server</a:t>
            </a:r>
            <a:endParaRPr lang="en-US">
              <a:cs typeface="Calibri"/>
            </a:endParaRP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7002F3C-1373-9905-1A5F-FD07559BCB69}"/>
              </a:ext>
            </a:extLst>
          </p:cNvPr>
          <p:cNvSpPr/>
          <p:nvPr/>
        </p:nvSpPr>
        <p:spPr>
          <a:xfrm>
            <a:off x="4656432" y="3588539"/>
            <a:ext cx="3054585" cy="48000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8A98904C-B80A-137D-4AD0-38CC35DBDFF2}"/>
              </a:ext>
            </a:extLst>
          </p:cNvPr>
          <p:cNvSpPr/>
          <p:nvPr/>
        </p:nvSpPr>
        <p:spPr>
          <a:xfrm>
            <a:off x="2300036" y="4126728"/>
            <a:ext cx="509096" cy="128001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F0AB43D-BAE7-0109-9027-5655CEE968A0}"/>
              </a:ext>
            </a:extLst>
          </p:cNvPr>
          <p:cNvSpPr/>
          <p:nvPr/>
        </p:nvSpPr>
        <p:spPr>
          <a:xfrm rot="20580000">
            <a:off x="3776799" y="4743973"/>
            <a:ext cx="4320057" cy="50909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5B43D-07CB-246F-5072-1B7C55D8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b="0" dirty="0">
                <a:ea typeface="+mj-lt"/>
                <a:cs typeface="+mj-lt"/>
              </a:rPr>
              <a:t>Was ist </a:t>
            </a:r>
            <a:r>
              <a:rPr lang="de-DE" b="0" err="1">
                <a:ea typeface="+mj-lt"/>
                <a:cs typeface="+mj-lt"/>
              </a:rPr>
              <a:t>Qwik</a:t>
            </a:r>
            <a:r>
              <a:rPr lang="de-DE" b="0" dirty="0">
                <a:ea typeface="+mj-lt"/>
                <a:cs typeface="+mj-lt"/>
              </a:rPr>
              <a:t>?</a:t>
            </a:r>
            <a:endParaRPr lang="de-DE">
              <a:ea typeface="Calibri Light"/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E964-5FFD-FC5A-20ED-8EA4D0B9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1800" dirty="0">
                <a:latin typeface="Calibri Light"/>
                <a:ea typeface="+mn-lt"/>
                <a:cs typeface="+mn-lt"/>
              </a:rPr>
              <a:t>Web-Framework für interaktive Anwendungen mit Fokus auf Komponentenbäume</a:t>
            </a:r>
            <a:endParaRPr lang="de-DE" sz="1800">
              <a:latin typeface="Calibri Light"/>
              <a:ea typeface="Calibri"/>
              <a:cs typeface="Calibri"/>
            </a:endParaRPr>
          </a:p>
          <a:p>
            <a:r>
              <a:rPr lang="de-DE" sz="1800" dirty="0">
                <a:latin typeface="Calibri Light"/>
                <a:ea typeface="Calibri Light"/>
                <a:cs typeface="Calibri Light"/>
              </a:rPr>
              <a:t>Hauptziel liegt in Instant-On Anwendungen</a:t>
            </a:r>
            <a:endParaRPr lang="de-DE" sz="1800">
              <a:latin typeface="Calibri Light"/>
              <a:ea typeface="Calibri Light"/>
              <a:cs typeface="Calibri Light"/>
            </a:endParaRPr>
          </a:p>
          <a:p>
            <a:r>
              <a:rPr lang="de-DE" sz="1800" dirty="0">
                <a:latin typeface="Calibri Light"/>
                <a:ea typeface="Calibri Light"/>
                <a:cs typeface="Calibri Light"/>
              </a:rPr>
              <a:t>Strategie:</a:t>
            </a:r>
            <a:endParaRPr lang="de-DE" sz="1800">
              <a:latin typeface="Calibri Light"/>
              <a:ea typeface="Calibri Light"/>
              <a:cs typeface="Calibri Light"/>
            </a:endParaRPr>
          </a:p>
          <a:p>
            <a:pPr marL="770255" lvl="2" indent="-285750">
              <a:buFont typeface="Courier New" panose="020B0604020202020204" pitchFamily="34" charset="0"/>
              <a:buChar char="o"/>
            </a:pPr>
            <a:r>
              <a:rPr lang="de-DE" sz="1800" b="0" dirty="0">
                <a:latin typeface="Calibri Light"/>
                <a:ea typeface="+mn-lt"/>
                <a:cs typeface="+mn-lt"/>
              </a:rPr>
              <a:t>Verzögerung der JavaScript-Ausführung und des Downloads</a:t>
            </a:r>
            <a:r>
              <a:rPr lang="de-DE" sz="1800" dirty="0">
                <a:latin typeface="Calibri Light"/>
                <a:ea typeface="+mn-lt"/>
                <a:cs typeface="+mn-lt"/>
              </a:rPr>
              <a:t> so lange wie möglich</a:t>
            </a:r>
            <a:r>
              <a:rPr lang="de-DE" sz="1800" b="0" dirty="0">
                <a:latin typeface="Calibri Light"/>
                <a:ea typeface="+mn-lt"/>
                <a:cs typeface="+mn-lt"/>
              </a:rPr>
              <a:t> </a:t>
            </a:r>
          </a:p>
          <a:p>
            <a:pPr marL="770255" lvl="2" indent="-285750">
              <a:buFont typeface="Courier New" panose="020B0604020202020204" pitchFamily="34" charset="0"/>
              <a:buChar char="o"/>
            </a:pPr>
            <a:r>
              <a:rPr lang="de-DE" sz="1800" b="0" dirty="0">
                <a:latin typeface="Calibri Light"/>
                <a:ea typeface="+mn-lt"/>
                <a:cs typeface="+mn-lt"/>
              </a:rPr>
              <a:t>Auf dem Server erfolgt die Serialisierung</a:t>
            </a:r>
            <a:r>
              <a:rPr lang="de-DE" sz="1800" dirty="0">
                <a:latin typeface="Calibri Light"/>
                <a:ea typeface="+mn-lt"/>
                <a:cs typeface="+mn-lt"/>
              </a:rPr>
              <a:t> des Ausführungszustandes</a:t>
            </a:r>
          </a:p>
          <a:p>
            <a:pPr marL="770255" lvl="2" indent="-285750">
              <a:buFont typeface="Courier New" panose="020B0604020202020204" pitchFamily="34" charset="0"/>
              <a:buChar char="o"/>
            </a:pPr>
            <a:r>
              <a:rPr lang="de-DE" sz="1800" dirty="0">
                <a:latin typeface="Calibri Light"/>
                <a:ea typeface="+mn-lt"/>
                <a:cs typeface="+mn-lt"/>
              </a:rPr>
              <a:t>Fortsetzung folgt auf dem Client</a:t>
            </a:r>
          </a:p>
          <a:p>
            <a:pPr marL="0" indent="0">
              <a:buNone/>
            </a:pPr>
            <a:endParaRPr lang="de-DE" sz="1800" dirty="0">
              <a:latin typeface="Calibri Light"/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58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Wordle Time</vt:lpstr>
      <vt:lpstr>Gliederung</vt:lpstr>
      <vt:lpstr>Planung des Projekts</vt:lpstr>
      <vt:lpstr>Meilensteine</vt:lpstr>
      <vt:lpstr>Einblick in die Projektplanung</vt:lpstr>
      <vt:lpstr>Zeitlicher Überblick der Issues</vt:lpstr>
      <vt:lpstr>NX Monorepo</vt:lpstr>
      <vt:lpstr>Architektur</vt:lpstr>
      <vt:lpstr>Was ist Qwik?</vt:lpstr>
      <vt:lpstr>Qwiks technische Ansätze</vt:lpstr>
      <vt:lpstr>Qwiks Vision und Lösungsansatz
</vt:lpstr>
      <vt:lpstr>Spekulatives Module Fetching</vt:lpstr>
      <vt:lpstr>Ergebnis</vt:lpstr>
      <vt:lpstr>Ktor Application Server</vt:lpstr>
      <vt:lpstr>CORS – Schutz</vt:lpstr>
      <vt:lpstr>OpenAPI / Swagger</vt:lpstr>
      <vt:lpstr>Testing</vt:lpstr>
      <vt:lpstr>Cypress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100</cp:revision>
  <dcterms:created xsi:type="dcterms:W3CDTF">2024-01-20T11:30:29Z</dcterms:created>
  <dcterms:modified xsi:type="dcterms:W3CDTF">2024-02-01T18:40:51Z</dcterms:modified>
</cp:coreProperties>
</file>