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C6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86AFD6-EC45-4A35-A175-1C5AFD7E065C}" v="215" dt="2025-04-21T16:19:28.5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1" y="6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ent Prud'hon" userId="196f0b5afced95ca" providerId="LiveId" clId="{11650DDC-942F-46C6-A92B-2B29F2E655C6}"/>
    <pc:docChg chg="undo custSel modSld">
      <pc:chgData name="Laurent Prud'hon" userId="196f0b5afced95ca" providerId="LiveId" clId="{11650DDC-942F-46C6-A92B-2B29F2E655C6}" dt="2024-10-07T19:45:07.462" v="497" actId="1037"/>
      <pc:docMkLst>
        <pc:docMk/>
      </pc:docMkLst>
      <pc:sldChg chg="addSp delSp modSp mod">
        <pc:chgData name="Laurent Prud'hon" userId="196f0b5afced95ca" providerId="LiveId" clId="{11650DDC-942F-46C6-A92B-2B29F2E655C6}" dt="2024-10-07T19:45:07.462" v="497" actId="1037"/>
        <pc:sldMkLst>
          <pc:docMk/>
          <pc:sldMk cId="3440080101" sldId="256"/>
        </pc:sldMkLst>
      </pc:sldChg>
    </pc:docChg>
  </pc:docChgLst>
  <pc:docChgLst>
    <pc:chgData name="Laurent Prud'hon" userId="196f0b5afced95ca" providerId="LiveId" clId="{D186AFD6-EC45-4A35-A175-1C5AFD7E065C}"/>
    <pc:docChg chg="undo redo custSel addSld delSld modSld sldOrd">
      <pc:chgData name="Laurent Prud'hon" userId="196f0b5afced95ca" providerId="LiveId" clId="{D186AFD6-EC45-4A35-A175-1C5AFD7E065C}" dt="2025-04-21T16:36:58.219" v="1716" actId="1038"/>
      <pc:docMkLst>
        <pc:docMk/>
      </pc:docMkLst>
      <pc:sldChg chg="add del">
        <pc:chgData name="Laurent Prud'hon" userId="196f0b5afced95ca" providerId="LiveId" clId="{D186AFD6-EC45-4A35-A175-1C5AFD7E065C}" dt="2025-04-21T13:49:12.737" v="2" actId="47"/>
        <pc:sldMkLst>
          <pc:docMk/>
          <pc:sldMk cId="3440080101" sldId="256"/>
        </pc:sldMkLst>
      </pc:sldChg>
      <pc:sldChg chg="addSp delSp modSp add del mod ord">
        <pc:chgData name="Laurent Prud'hon" userId="196f0b5afced95ca" providerId="LiveId" clId="{D186AFD6-EC45-4A35-A175-1C5AFD7E065C}" dt="2025-04-21T16:11:47.784" v="1391"/>
        <pc:sldMkLst>
          <pc:docMk/>
          <pc:sldMk cId="2231185851" sldId="257"/>
        </pc:sldMkLst>
        <pc:spChg chg="add mod">
          <ac:chgData name="Laurent Prud'hon" userId="196f0b5afced95ca" providerId="LiveId" clId="{D186AFD6-EC45-4A35-A175-1C5AFD7E065C}" dt="2025-04-21T14:30:21.784" v="772" actId="1076"/>
          <ac:spMkLst>
            <pc:docMk/>
            <pc:sldMk cId="2231185851" sldId="257"/>
            <ac:spMk id="2" creationId="{C4C1D142-57E6-B267-55EB-A78A2EEC8B84}"/>
          </ac:spMkLst>
        </pc:spChg>
        <pc:spChg chg="add mod">
          <ac:chgData name="Laurent Prud'hon" userId="196f0b5afced95ca" providerId="LiveId" clId="{D186AFD6-EC45-4A35-A175-1C5AFD7E065C}" dt="2025-04-21T14:47:54.208" v="1324" actId="1036"/>
          <ac:spMkLst>
            <pc:docMk/>
            <pc:sldMk cId="2231185851" sldId="257"/>
            <ac:spMk id="3" creationId="{F32324E9-5124-A2AF-2A5B-9C8C3169D6E1}"/>
          </ac:spMkLst>
        </pc:spChg>
        <pc:spChg chg="mod">
          <ac:chgData name="Laurent Prud'hon" userId="196f0b5afced95ca" providerId="LiveId" clId="{D186AFD6-EC45-4A35-A175-1C5AFD7E065C}" dt="2025-04-21T14:17:01.654" v="467" actId="1036"/>
          <ac:spMkLst>
            <pc:docMk/>
            <pc:sldMk cId="2231185851" sldId="257"/>
            <ac:spMk id="4" creationId="{B0C652B2-118A-E106-3996-535B1A38DE85}"/>
          </ac:spMkLst>
        </pc:spChg>
        <pc:spChg chg="mod">
          <ac:chgData name="Laurent Prud'hon" userId="196f0b5afced95ca" providerId="LiveId" clId="{D186AFD6-EC45-4A35-A175-1C5AFD7E065C}" dt="2025-04-21T14:47:54.208" v="1324" actId="1036"/>
          <ac:spMkLst>
            <pc:docMk/>
            <pc:sldMk cId="2231185851" sldId="257"/>
            <ac:spMk id="5" creationId="{6FDE323A-932B-ED96-6B16-104891111982}"/>
          </ac:spMkLst>
        </pc:spChg>
        <pc:spChg chg="del mod">
          <ac:chgData name="Laurent Prud'hon" userId="196f0b5afced95ca" providerId="LiveId" clId="{D186AFD6-EC45-4A35-A175-1C5AFD7E065C}" dt="2025-04-21T13:59:17.891" v="54" actId="478"/>
          <ac:spMkLst>
            <pc:docMk/>
            <pc:sldMk cId="2231185851" sldId="257"/>
            <ac:spMk id="6" creationId="{A90BD278-CAAB-BE40-72F1-15F826F56263}"/>
          </ac:spMkLst>
        </pc:spChg>
        <pc:spChg chg="mod">
          <ac:chgData name="Laurent Prud'hon" userId="196f0b5afced95ca" providerId="LiveId" clId="{D186AFD6-EC45-4A35-A175-1C5AFD7E065C}" dt="2025-04-21T14:47:54.208" v="1324" actId="1036"/>
          <ac:spMkLst>
            <pc:docMk/>
            <pc:sldMk cId="2231185851" sldId="257"/>
            <ac:spMk id="7" creationId="{4B67A27F-47E5-FFD5-5841-73D2D1EC9111}"/>
          </ac:spMkLst>
        </pc:spChg>
        <pc:spChg chg="mod">
          <ac:chgData name="Laurent Prud'hon" userId="196f0b5afced95ca" providerId="LiveId" clId="{D186AFD6-EC45-4A35-A175-1C5AFD7E065C}" dt="2025-04-21T14:47:54.208" v="1324" actId="1036"/>
          <ac:spMkLst>
            <pc:docMk/>
            <pc:sldMk cId="2231185851" sldId="257"/>
            <ac:spMk id="8" creationId="{DBE80A3D-ABDE-6EF6-E004-8D26A75D6FE0}"/>
          </ac:spMkLst>
        </pc:spChg>
        <pc:spChg chg="mod">
          <ac:chgData name="Laurent Prud'hon" userId="196f0b5afced95ca" providerId="LiveId" clId="{D186AFD6-EC45-4A35-A175-1C5AFD7E065C}" dt="2025-04-21T14:25:04.754" v="656" actId="1035"/>
          <ac:spMkLst>
            <pc:docMk/>
            <pc:sldMk cId="2231185851" sldId="257"/>
            <ac:spMk id="9" creationId="{B2E90EEA-66B3-7962-7D6A-952B9EFE074C}"/>
          </ac:spMkLst>
        </pc:spChg>
        <pc:spChg chg="add del">
          <ac:chgData name="Laurent Prud'hon" userId="196f0b5afced95ca" providerId="LiveId" clId="{D186AFD6-EC45-4A35-A175-1C5AFD7E065C}" dt="2025-04-21T13:53:13.776" v="20" actId="478"/>
          <ac:spMkLst>
            <pc:docMk/>
            <pc:sldMk cId="2231185851" sldId="257"/>
            <ac:spMk id="10" creationId="{0BC9629C-9C3C-A140-39F3-254DEC574F14}"/>
          </ac:spMkLst>
        </pc:spChg>
        <pc:spChg chg="del mod">
          <ac:chgData name="Laurent Prud'hon" userId="196f0b5afced95ca" providerId="LiveId" clId="{D186AFD6-EC45-4A35-A175-1C5AFD7E065C}" dt="2025-04-21T14:11:10.508" v="327" actId="478"/>
          <ac:spMkLst>
            <pc:docMk/>
            <pc:sldMk cId="2231185851" sldId="257"/>
            <ac:spMk id="11" creationId="{6EF266D3-013A-B624-705F-87C381F9575D}"/>
          </ac:spMkLst>
        </pc:spChg>
        <pc:spChg chg="del mod">
          <ac:chgData name="Laurent Prud'hon" userId="196f0b5afced95ca" providerId="LiveId" clId="{D186AFD6-EC45-4A35-A175-1C5AFD7E065C}" dt="2025-04-21T14:11:12.377" v="328" actId="478"/>
          <ac:spMkLst>
            <pc:docMk/>
            <pc:sldMk cId="2231185851" sldId="257"/>
            <ac:spMk id="14" creationId="{7C3C6777-AF2A-DEA8-2881-E04FA9F9921F}"/>
          </ac:spMkLst>
        </pc:spChg>
        <pc:spChg chg="mod">
          <ac:chgData name="Laurent Prud'hon" userId="196f0b5afced95ca" providerId="LiveId" clId="{D186AFD6-EC45-4A35-A175-1C5AFD7E065C}" dt="2025-04-21T14:30:10.977" v="771" actId="1037"/>
          <ac:spMkLst>
            <pc:docMk/>
            <pc:sldMk cId="2231185851" sldId="257"/>
            <ac:spMk id="15" creationId="{08BFF43F-CE82-8A8B-9B2E-0A44BB2FE7B6}"/>
          </ac:spMkLst>
        </pc:spChg>
        <pc:spChg chg="add mod">
          <ac:chgData name="Laurent Prud'hon" userId="196f0b5afced95ca" providerId="LiveId" clId="{D186AFD6-EC45-4A35-A175-1C5AFD7E065C}" dt="2025-04-21T14:48:41.039" v="1348" actId="20577"/>
          <ac:spMkLst>
            <pc:docMk/>
            <pc:sldMk cId="2231185851" sldId="257"/>
            <ac:spMk id="16" creationId="{04C3EAE6-0F96-49BE-C989-5180080EA8DD}"/>
          </ac:spMkLst>
        </pc:spChg>
        <pc:spChg chg="add del">
          <ac:chgData name="Laurent Prud'hon" userId="196f0b5afced95ca" providerId="LiveId" clId="{D186AFD6-EC45-4A35-A175-1C5AFD7E065C}" dt="2025-04-21T13:53:13.802" v="21" actId="478"/>
          <ac:spMkLst>
            <pc:docMk/>
            <pc:sldMk cId="2231185851" sldId="257"/>
            <ac:spMk id="17" creationId="{B939BBEB-C71A-4A20-5374-09DFDCD50A47}"/>
          </ac:spMkLst>
        </pc:spChg>
        <pc:spChg chg="add del">
          <ac:chgData name="Laurent Prud'hon" userId="196f0b5afced95ca" providerId="LiveId" clId="{D186AFD6-EC45-4A35-A175-1C5AFD7E065C}" dt="2025-04-21T13:53:13.802" v="21" actId="478"/>
          <ac:spMkLst>
            <pc:docMk/>
            <pc:sldMk cId="2231185851" sldId="257"/>
            <ac:spMk id="18" creationId="{A9CDB2D2-0808-B7D8-4832-522C09B6C081}"/>
          </ac:spMkLst>
        </pc:spChg>
        <pc:spChg chg="add del">
          <ac:chgData name="Laurent Prud'hon" userId="196f0b5afced95ca" providerId="LiveId" clId="{D186AFD6-EC45-4A35-A175-1C5AFD7E065C}" dt="2025-04-21T13:53:13.802" v="21" actId="478"/>
          <ac:spMkLst>
            <pc:docMk/>
            <pc:sldMk cId="2231185851" sldId="257"/>
            <ac:spMk id="19" creationId="{6912628F-60AB-A08E-240A-B194290A017A}"/>
          </ac:spMkLst>
        </pc:spChg>
        <pc:spChg chg="add del">
          <ac:chgData name="Laurent Prud'hon" userId="196f0b5afced95ca" providerId="LiveId" clId="{D186AFD6-EC45-4A35-A175-1C5AFD7E065C}" dt="2025-04-21T13:53:13.802" v="21" actId="478"/>
          <ac:spMkLst>
            <pc:docMk/>
            <pc:sldMk cId="2231185851" sldId="257"/>
            <ac:spMk id="20" creationId="{087F416E-51DE-4F75-52F0-18CAD4794CB8}"/>
          </ac:spMkLst>
        </pc:spChg>
        <pc:spChg chg="add del mod">
          <ac:chgData name="Laurent Prud'hon" userId="196f0b5afced95ca" providerId="LiveId" clId="{D186AFD6-EC45-4A35-A175-1C5AFD7E065C}" dt="2025-04-21T14:48:19.960" v="1347" actId="6549"/>
          <ac:spMkLst>
            <pc:docMk/>
            <pc:sldMk cId="2231185851" sldId="257"/>
            <ac:spMk id="21" creationId="{466FF88A-CB9B-4660-83DA-BAEB603C1892}"/>
          </ac:spMkLst>
        </pc:spChg>
        <pc:spChg chg="add del mod">
          <ac:chgData name="Laurent Prud'hon" userId="196f0b5afced95ca" providerId="LiveId" clId="{D186AFD6-EC45-4A35-A175-1C5AFD7E065C}" dt="2025-04-21T14:47:54.208" v="1324" actId="1036"/>
          <ac:spMkLst>
            <pc:docMk/>
            <pc:sldMk cId="2231185851" sldId="257"/>
            <ac:spMk id="23" creationId="{9A85EFA2-FDBC-7CDA-4953-C0F9D6D2B796}"/>
          </ac:spMkLst>
        </pc:spChg>
        <pc:spChg chg="add del mod">
          <ac:chgData name="Laurent Prud'hon" userId="196f0b5afced95ca" providerId="LiveId" clId="{D186AFD6-EC45-4A35-A175-1C5AFD7E065C}" dt="2025-04-21T14:48:17.053" v="1346" actId="20577"/>
          <ac:spMkLst>
            <pc:docMk/>
            <pc:sldMk cId="2231185851" sldId="257"/>
            <ac:spMk id="24" creationId="{76BDD91A-6178-5EBD-4E95-7245709EE031}"/>
          </ac:spMkLst>
        </pc:spChg>
        <pc:spChg chg="del">
          <ac:chgData name="Laurent Prud'hon" userId="196f0b5afced95ca" providerId="LiveId" clId="{D186AFD6-EC45-4A35-A175-1C5AFD7E065C}" dt="2025-04-21T14:02:56.516" v="124" actId="478"/>
          <ac:spMkLst>
            <pc:docMk/>
            <pc:sldMk cId="2231185851" sldId="257"/>
            <ac:spMk id="25" creationId="{86B79806-7D0B-94BA-B324-D9D325D72384}"/>
          </ac:spMkLst>
        </pc:spChg>
        <pc:spChg chg="del">
          <ac:chgData name="Laurent Prud'hon" userId="196f0b5afced95ca" providerId="LiveId" clId="{D186AFD6-EC45-4A35-A175-1C5AFD7E065C}" dt="2025-04-21T14:02:57.899" v="125" actId="478"/>
          <ac:spMkLst>
            <pc:docMk/>
            <pc:sldMk cId="2231185851" sldId="257"/>
            <ac:spMk id="26" creationId="{DD303CCA-DFBB-48D5-9E42-57B203110C31}"/>
          </ac:spMkLst>
        </pc:spChg>
        <pc:spChg chg="del">
          <ac:chgData name="Laurent Prud'hon" userId="196f0b5afced95ca" providerId="LiveId" clId="{D186AFD6-EC45-4A35-A175-1C5AFD7E065C}" dt="2025-04-21T14:02:59.085" v="126" actId="478"/>
          <ac:spMkLst>
            <pc:docMk/>
            <pc:sldMk cId="2231185851" sldId="257"/>
            <ac:spMk id="27" creationId="{547AF860-EC72-F7F4-C1FC-45C31F150EDE}"/>
          </ac:spMkLst>
        </pc:spChg>
        <pc:spChg chg="mod">
          <ac:chgData name="Laurent Prud'hon" userId="196f0b5afced95ca" providerId="LiveId" clId="{D186AFD6-EC45-4A35-A175-1C5AFD7E065C}" dt="2025-04-21T14:47:54.208" v="1324" actId="1036"/>
          <ac:spMkLst>
            <pc:docMk/>
            <pc:sldMk cId="2231185851" sldId="257"/>
            <ac:spMk id="28" creationId="{D1481CB6-2DFD-936C-9C2A-805F456F9B0C}"/>
          </ac:spMkLst>
        </pc:spChg>
        <pc:spChg chg="add del">
          <ac:chgData name="Laurent Prud'hon" userId="196f0b5afced95ca" providerId="LiveId" clId="{D186AFD6-EC45-4A35-A175-1C5AFD7E065C}" dt="2025-04-21T13:53:13.835" v="22" actId="478"/>
          <ac:spMkLst>
            <pc:docMk/>
            <pc:sldMk cId="2231185851" sldId="257"/>
            <ac:spMk id="29" creationId="{DD30E7A8-3641-1FAA-EE83-0BC6BC3E3105}"/>
          </ac:spMkLst>
        </pc:spChg>
        <pc:spChg chg="add mod">
          <ac:chgData name="Laurent Prud'hon" userId="196f0b5afced95ca" providerId="LiveId" clId="{D186AFD6-EC45-4A35-A175-1C5AFD7E065C}" dt="2025-04-21T14:47:54.208" v="1324" actId="1036"/>
          <ac:spMkLst>
            <pc:docMk/>
            <pc:sldMk cId="2231185851" sldId="257"/>
            <ac:spMk id="30" creationId="{798526CC-EDF0-948E-F00D-A2CE91D9EE64}"/>
          </ac:spMkLst>
        </pc:spChg>
        <pc:spChg chg="add mod">
          <ac:chgData name="Laurent Prud'hon" userId="196f0b5afced95ca" providerId="LiveId" clId="{D186AFD6-EC45-4A35-A175-1C5AFD7E065C}" dt="2025-04-21T14:11:36.396" v="334" actId="1076"/>
          <ac:spMkLst>
            <pc:docMk/>
            <pc:sldMk cId="2231185851" sldId="257"/>
            <ac:spMk id="31" creationId="{34C7D596-6F9F-D73D-20A2-0DBC638F87F3}"/>
          </ac:spMkLst>
        </pc:spChg>
        <pc:spChg chg="mod">
          <ac:chgData name="Laurent Prud'hon" userId="196f0b5afced95ca" providerId="LiveId" clId="{D186AFD6-EC45-4A35-A175-1C5AFD7E065C}" dt="2025-04-21T14:30:21.784" v="772" actId="1076"/>
          <ac:spMkLst>
            <pc:docMk/>
            <pc:sldMk cId="2231185851" sldId="257"/>
            <ac:spMk id="32" creationId="{42DFA16D-98B6-6AFC-CEF2-7C0BD19E8786}"/>
          </ac:spMkLst>
        </pc:spChg>
        <pc:spChg chg="add del">
          <ac:chgData name="Laurent Prud'hon" userId="196f0b5afced95ca" providerId="LiveId" clId="{D186AFD6-EC45-4A35-A175-1C5AFD7E065C}" dt="2025-04-21T13:53:13.835" v="22" actId="478"/>
          <ac:spMkLst>
            <pc:docMk/>
            <pc:sldMk cId="2231185851" sldId="257"/>
            <ac:spMk id="33" creationId="{C6C7B571-E610-CC8F-BE6E-E22635CDD865}"/>
          </ac:spMkLst>
        </pc:spChg>
        <pc:spChg chg="add mod">
          <ac:chgData name="Laurent Prud'hon" userId="196f0b5afced95ca" providerId="LiveId" clId="{D186AFD6-EC45-4A35-A175-1C5AFD7E065C}" dt="2025-04-21T14:11:35.602" v="333" actId="1076"/>
          <ac:spMkLst>
            <pc:docMk/>
            <pc:sldMk cId="2231185851" sldId="257"/>
            <ac:spMk id="34" creationId="{8E143124-E40C-B49F-9308-F7CF992E500F}"/>
          </ac:spMkLst>
        </pc:spChg>
        <pc:spChg chg="add del mod">
          <ac:chgData name="Laurent Prud'hon" userId="196f0b5afced95ca" providerId="LiveId" clId="{D186AFD6-EC45-4A35-A175-1C5AFD7E065C}" dt="2025-04-21T14:12:19.637" v="341" actId="478"/>
          <ac:spMkLst>
            <pc:docMk/>
            <pc:sldMk cId="2231185851" sldId="257"/>
            <ac:spMk id="35" creationId="{400CF8D5-0B42-5C35-49E2-476296BB78B0}"/>
          </ac:spMkLst>
        </pc:spChg>
        <pc:spChg chg="mod">
          <ac:chgData name="Laurent Prud'hon" userId="196f0b5afced95ca" providerId="LiveId" clId="{D186AFD6-EC45-4A35-A175-1C5AFD7E065C}" dt="2025-04-21T14:47:54.208" v="1324" actId="1036"/>
          <ac:spMkLst>
            <pc:docMk/>
            <pc:sldMk cId="2231185851" sldId="257"/>
            <ac:spMk id="36" creationId="{D5F2AEAD-DC97-8FF2-E96E-34FEB4234116}"/>
          </ac:spMkLst>
        </pc:spChg>
        <pc:spChg chg="add del">
          <ac:chgData name="Laurent Prud'hon" userId="196f0b5afced95ca" providerId="LiveId" clId="{D186AFD6-EC45-4A35-A175-1C5AFD7E065C}" dt="2025-04-21T13:53:13.835" v="22" actId="478"/>
          <ac:spMkLst>
            <pc:docMk/>
            <pc:sldMk cId="2231185851" sldId="257"/>
            <ac:spMk id="37" creationId="{3942B6BA-9E3D-466D-3A57-EFA604E730CF}"/>
          </ac:spMkLst>
        </pc:spChg>
        <pc:spChg chg="add del mod">
          <ac:chgData name="Laurent Prud'hon" userId="196f0b5afced95ca" providerId="LiveId" clId="{D186AFD6-EC45-4A35-A175-1C5AFD7E065C}" dt="2025-04-21T14:12:21.353" v="342" actId="478"/>
          <ac:spMkLst>
            <pc:docMk/>
            <pc:sldMk cId="2231185851" sldId="257"/>
            <ac:spMk id="38" creationId="{4943A7B0-BB98-1C1C-846D-5EABF939C92D}"/>
          </ac:spMkLst>
        </pc:spChg>
        <pc:spChg chg="add mod">
          <ac:chgData name="Laurent Prud'hon" userId="196f0b5afced95ca" providerId="LiveId" clId="{D186AFD6-EC45-4A35-A175-1C5AFD7E065C}" dt="2025-04-21T14:30:10.977" v="771" actId="1037"/>
          <ac:spMkLst>
            <pc:docMk/>
            <pc:sldMk cId="2231185851" sldId="257"/>
            <ac:spMk id="40" creationId="{704FA16F-FAC7-8A0A-9BB1-1906B8A76BF1}"/>
          </ac:spMkLst>
        </pc:spChg>
        <pc:spChg chg="add mod">
          <ac:chgData name="Laurent Prud'hon" userId="196f0b5afced95ca" providerId="LiveId" clId="{D186AFD6-EC45-4A35-A175-1C5AFD7E065C}" dt="2025-04-21T14:47:54.208" v="1324" actId="1036"/>
          <ac:spMkLst>
            <pc:docMk/>
            <pc:sldMk cId="2231185851" sldId="257"/>
            <ac:spMk id="41" creationId="{834ABD22-5302-2F3C-3945-BDB5BE8E08FC}"/>
          </ac:spMkLst>
        </pc:spChg>
        <pc:spChg chg="add mod">
          <ac:chgData name="Laurent Prud'hon" userId="196f0b5afced95ca" providerId="LiveId" clId="{D186AFD6-EC45-4A35-A175-1C5AFD7E065C}" dt="2025-04-21T14:24:51.295" v="647" actId="14100"/>
          <ac:spMkLst>
            <pc:docMk/>
            <pc:sldMk cId="2231185851" sldId="257"/>
            <ac:spMk id="46" creationId="{391ABAA0-FDFC-9A05-93CE-2C1D682CCFF8}"/>
          </ac:spMkLst>
        </pc:spChg>
        <pc:spChg chg="add mod">
          <ac:chgData name="Laurent Prud'hon" userId="196f0b5afced95ca" providerId="LiveId" clId="{D186AFD6-EC45-4A35-A175-1C5AFD7E065C}" dt="2025-04-21T14:47:54.893" v="1335" actId="1076"/>
          <ac:spMkLst>
            <pc:docMk/>
            <pc:sldMk cId="2231185851" sldId="257"/>
            <ac:spMk id="47" creationId="{B73DC741-54DC-DA77-DF3A-2DC414DF9B75}"/>
          </ac:spMkLst>
        </pc:spChg>
        <pc:spChg chg="add mod">
          <ac:chgData name="Laurent Prud'hon" userId="196f0b5afced95ca" providerId="LiveId" clId="{D186AFD6-EC45-4A35-A175-1C5AFD7E065C}" dt="2025-04-21T14:47:54.893" v="1335" actId="1076"/>
          <ac:spMkLst>
            <pc:docMk/>
            <pc:sldMk cId="2231185851" sldId="257"/>
            <ac:spMk id="48" creationId="{EF929FC3-7F17-8562-1478-E478DDCF212F}"/>
          </ac:spMkLst>
        </pc:spChg>
        <pc:spChg chg="add mod">
          <ac:chgData name="Laurent Prud'hon" userId="196f0b5afced95ca" providerId="LiveId" clId="{D186AFD6-EC45-4A35-A175-1C5AFD7E065C}" dt="2025-04-21T14:47:54.705" v="1327" actId="20577"/>
          <ac:spMkLst>
            <pc:docMk/>
            <pc:sldMk cId="2231185851" sldId="257"/>
            <ac:spMk id="55" creationId="{A3CF55C6-D107-BF96-AE37-E2A9A8727B67}"/>
          </ac:spMkLst>
        </pc:spChg>
        <pc:spChg chg="add mod">
          <ac:chgData name="Laurent Prud'hon" userId="196f0b5afced95ca" providerId="LiveId" clId="{D186AFD6-EC45-4A35-A175-1C5AFD7E065C}" dt="2025-04-21T14:46:07.012" v="1210" actId="1076"/>
          <ac:spMkLst>
            <pc:docMk/>
            <pc:sldMk cId="2231185851" sldId="257"/>
            <ac:spMk id="56" creationId="{7E8D9FB1-D694-30FF-DB32-EC47894E9952}"/>
          </ac:spMkLst>
        </pc:spChg>
        <pc:picChg chg="add mod">
          <ac:chgData name="Laurent Prud'hon" userId="196f0b5afced95ca" providerId="LiveId" clId="{D186AFD6-EC45-4A35-A175-1C5AFD7E065C}" dt="2025-04-21T14:47:54.893" v="1335" actId="1076"/>
          <ac:picMkLst>
            <pc:docMk/>
            <pc:sldMk cId="2231185851" sldId="257"/>
            <ac:picMk id="13" creationId="{44FDFC5E-AF58-1C59-49F9-BDAA7A43E8F9}"/>
          </ac:picMkLst>
        </pc:picChg>
        <pc:picChg chg="mod">
          <ac:chgData name="Laurent Prud'hon" userId="196f0b5afced95ca" providerId="LiveId" clId="{D186AFD6-EC45-4A35-A175-1C5AFD7E065C}" dt="2025-04-21T14:30:21.784" v="772" actId="1076"/>
          <ac:picMkLst>
            <pc:docMk/>
            <pc:sldMk cId="2231185851" sldId="257"/>
            <ac:picMk id="39" creationId="{53ED17CD-1E88-8B33-4D47-C6D6EB4BC336}"/>
          </ac:picMkLst>
        </pc:picChg>
        <pc:picChg chg="add mod ord">
          <ac:chgData name="Laurent Prud'hon" userId="196f0b5afced95ca" providerId="LiveId" clId="{D186AFD6-EC45-4A35-A175-1C5AFD7E065C}" dt="2025-04-21T14:16:05.984" v="423" actId="1038"/>
          <ac:picMkLst>
            <pc:docMk/>
            <pc:sldMk cId="2231185851" sldId="257"/>
            <ac:picMk id="43" creationId="{9CE9EF99-6F24-5362-0C1B-97D4F57D6F2E}"/>
          </ac:picMkLst>
        </pc:picChg>
        <pc:picChg chg="add mod">
          <ac:chgData name="Laurent Prud'hon" userId="196f0b5afced95ca" providerId="LiveId" clId="{D186AFD6-EC45-4A35-A175-1C5AFD7E065C}" dt="2025-04-21T14:16:05.984" v="423" actId="1038"/>
          <ac:picMkLst>
            <pc:docMk/>
            <pc:sldMk cId="2231185851" sldId="257"/>
            <ac:picMk id="45" creationId="{B6192E28-E8E7-C737-40AD-D2BD831100CA}"/>
          </ac:picMkLst>
        </pc:picChg>
        <pc:picChg chg="add mod">
          <ac:chgData name="Laurent Prud'hon" userId="196f0b5afced95ca" providerId="LiveId" clId="{D186AFD6-EC45-4A35-A175-1C5AFD7E065C}" dt="2025-04-21T14:33:40.397" v="801" actId="1036"/>
          <ac:picMkLst>
            <pc:docMk/>
            <pc:sldMk cId="2231185851" sldId="257"/>
            <ac:picMk id="50" creationId="{54B9034F-864C-3E2A-FC24-862118CB4914}"/>
          </ac:picMkLst>
        </pc:picChg>
        <pc:picChg chg="add mod">
          <ac:chgData name="Laurent Prud'hon" userId="196f0b5afced95ca" providerId="LiveId" clId="{D186AFD6-EC45-4A35-A175-1C5AFD7E065C}" dt="2025-04-21T14:33:40.397" v="801" actId="1036"/>
          <ac:picMkLst>
            <pc:docMk/>
            <pc:sldMk cId="2231185851" sldId="257"/>
            <ac:picMk id="52" creationId="{5228B024-27B7-9531-1264-3E9BC3E023B2}"/>
          </ac:picMkLst>
        </pc:picChg>
        <pc:picChg chg="add mod">
          <ac:chgData name="Laurent Prud'hon" userId="196f0b5afced95ca" providerId="LiveId" clId="{D186AFD6-EC45-4A35-A175-1C5AFD7E065C}" dt="2025-04-21T14:34:38.429" v="819" actId="1038"/>
          <ac:picMkLst>
            <pc:docMk/>
            <pc:sldMk cId="2231185851" sldId="257"/>
            <ac:picMk id="54" creationId="{FC06A3A1-5415-086A-0128-2E5143C7E631}"/>
          </ac:picMkLst>
        </pc:picChg>
        <pc:picChg chg="add mod">
          <ac:chgData name="Laurent Prud'hon" userId="196f0b5afced95ca" providerId="LiveId" clId="{D186AFD6-EC45-4A35-A175-1C5AFD7E065C}" dt="2025-04-21T16:11:47.784" v="1391"/>
          <ac:picMkLst>
            <pc:docMk/>
            <pc:sldMk cId="2231185851" sldId="257"/>
            <ac:picMk id="57" creationId="{0599BC8B-1CCE-30A3-BFCA-270AD1F7E5AC}"/>
          </ac:picMkLst>
        </pc:picChg>
        <pc:picChg chg="mod">
          <ac:chgData name="Laurent Prud'hon" userId="196f0b5afced95ca" providerId="LiveId" clId="{D186AFD6-EC45-4A35-A175-1C5AFD7E065C}" dt="2025-04-21T14:28:57.261" v="734" actId="1037"/>
          <ac:picMkLst>
            <pc:docMk/>
            <pc:sldMk cId="2231185851" sldId="257"/>
            <ac:picMk id="1026" creationId="{A1332D44-2B7D-2F7E-EAD3-50E4B2BA8003}"/>
          </ac:picMkLst>
        </pc:picChg>
        <pc:picChg chg="add del">
          <ac:chgData name="Laurent Prud'hon" userId="196f0b5afced95ca" providerId="LiveId" clId="{D186AFD6-EC45-4A35-A175-1C5AFD7E065C}" dt="2025-04-21T13:53:13.835" v="22" actId="478"/>
          <ac:picMkLst>
            <pc:docMk/>
            <pc:sldMk cId="2231185851" sldId="257"/>
            <ac:picMk id="1028" creationId="{BB3CEF3D-9D0C-4FD1-555C-BF0B699CF173}"/>
          </ac:picMkLst>
        </pc:picChg>
        <pc:cxnChg chg="del">
          <ac:chgData name="Laurent Prud'hon" userId="196f0b5afced95ca" providerId="LiveId" clId="{D186AFD6-EC45-4A35-A175-1C5AFD7E065C}" dt="2025-04-21T14:02:43.444" v="123" actId="478"/>
          <ac:cxnSpMkLst>
            <pc:docMk/>
            <pc:sldMk cId="2231185851" sldId="257"/>
            <ac:cxnSpMk id="22" creationId="{494D3A85-BB12-C06B-3D1D-983393F647C0}"/>
          </ac:cxnSpMkLst>
        </pc:cxnChg>
      </pc:sldChg>
      <pc:sldChg chg="new add del">
        <pc:chgData name="Laurent Prud'hon" userId="196f0b5afced95ca" providerId="LiveId" clId="{D186AFD6-EC45-4A35-A175-1C5AFD7E065C}" dt="2025-04-21T13:53:13.273" v="18" actId="47"/>
        <pc:sldMkLst>
          <pc:docMk/>
          <pc:sldMk cId="3325044202" sldId="257"/>
        </pc:sldMkLst>
      </pc:sldChg>
      <pc:sldChg chg="addSp delSp modSp new mod">
        <pc:chgData name="Laurent Prud'hon" userId="196f0b5afced95ca" providerId="LiveId" clId="{D186AFD6-EC45-4A35-A175-1C5AFD7E065C}" dt="2025-04-21T16:36:58.219" v="1716" actId="1038"/>
        <pc:sldMkLst>
          <pc:docMk/>
          <pc:sldMk cId="620763409" sldId="258"/>
        </pc:sldMkLst>
        <pc:spChg chg="del">
          <ac:chgData name="Laurent Prud'hon" userId="196f0b5afced95ca" providerId="LiveId" clId="{D186AFD6-EC45-4A35-A175-1C5AFD7E065C}" dt="2025-04-21T16:07:07.235" v="1352" actId="478"/>
          <ac:spMkLst>
            <pc:docMk/>
            <pc:sldMk cId="620763409" sldId="258"/>
            <ac:spMk id="2" creationId="{F7FE3D2E-B0FE-0D72-0B42-6B44FB340635}"/>
          </ac:spMkLst>
        </pc:spChg>
        <pc:spChg chg="del">
          <ac:chgData name="Laurent Prud'hon" userId="196f0b5afced95ca" providerId="LiveId" clId="{D186AFD6-EC45-4A35-A175-1C5AFD7E065C}" dt="2025-04-21T16:07:07.235" v="1352" actId="478"/>
          <ac:spMkLst>
            <pc:docMk/>
            <pc:sldMk cId="620763409" sldId="258"/>
            <ac:spMk id="3" creationId="{1C461DA6-EF24-110C-B7D1-50E025CA3004}"/>
          </ac:spMkLst>
        </pc:spChg>
        <pc:spChg chg="add mod">
          <ac:chgData name="Laurent Prud'hon" userId="196f0b5afced95ca" providerId="LiveId" clId="{D186AFD6-EC45-4A35-A175-1C5AFD7E065C}" dt="2025-04-21T16:07:13.443" v="1353"/>
          <ac:spMkLst>
            <pc:docMk/>
            <pc:sldMk cId="620763409" sldId="258"/>
            <ac:spMk id="4" creationId="{DFE607C5-FB21-5A44-43EA-2B044106E07E}"/>
          </ac:spMkLst>
        </pc:spChg>
        <pc:spChg chg="add mod">
          <ac:chgData name="Laurent Prud'hon" userId="196f0b5afced95ca" providerId="LiveId" clId="{D186AFD6-EC45-4A35-A175-1C5AFD7E065C}" dt="2025-04-21T16:07:48.921" v="1355" actId="164"/>
          <ac:spMkLst>
            <pc:docMk/>
            <pc:sldMk cId="620763409" sldId="258"/>
            <ac:spMk id="5" creationId="{0CEF8F22-20DB-3E69-50ED-F4F64562F720}"/>
          </ac:spMkLst>
        </pc:spChg>
        <pc:spChg chg="add mod">
          <ac:chgData name="Laurent Prud'hon" userId="196f0b5afced95ca" providerId="LiveId" clId="{D186AFD6-EC45-4A35-A175-1C5AFD7E065C}" dt="2025-04-21T16:08:03.278" v="1357" actId="164"/>
          <ac:spMkLst>
            <pc:docMk/>
            <pc:sldMk cId="620763409" sldId="258"/>
            <ac:spMk id="6" creationId="{DAF342A5-95A0-DF3F-B2E8-EAB526357A2C}"/>
          </ac:spMkLst>
        </pc:spChg>
        <pc:spChg chg="add mod">
          <ac:chgData name="Laurent Prud'hon" userId="196f0b5afced95ca" providerId="LiveId" clId="{D186AFD6-EC45-4A35-A175-1C5AFD7E065C}" dt="2025-04-21T16:07:55.902" v="1356" actId="164"/>
          <ac:spMkLst>
            <pc:docMk/>
            <pc:sldMk cId="620763409" sldId="258"/>
            <ac:spMk id="7" creationId="{52A537DD-AE4C-38C5-30C5-A978E1FCB429}"/>
          </ac:spMkLst>
        </pc:spChg>
        <pc:spChg chg="add mod">
          <ac:chgData name="Laurent Prud'hon" userId="196f0b5afced95ca" providerId="LiveId" clId="{D186AFD6-EC45-4A35-A175-1C5AFD7E065C}" dt="2025-04-21T16:22:53.203" v="1673" actId="1035"/>
          <ac:spMkLst>
            <pc:docMk/>
            <pc:sldMk cId="620763409" sldId="258"/>
            <ac:spMk id="16" creationId="{3785E328-3B1D-26ED-364E-60C991887855}"/>
          </ac:spMkLst>
        </pc:spChg>
        <pc:spChg chg="add del mod">
          <ac:chgData name="Laurent Prud'hon" userId="196f0b5afced95ca" providerId="LiveId" clId="{D186AFD6-EC45-4A35-A175-1C5AFD7E065C}" dt="2025-04-21T16:11:01.588" v="1383" actId="478"/>
          <ac:spMkLst>
            <pc:docMk/>
            <pc:sldMk cId="620763409" sldId="258"/>
            <ac:spMk id="17" creationId="{95C9FEAE-E50B-659D-BA0A-A8660AA9A3E9}"/>
          </ac:spMkLst>
        </pc:spChg>
        <pc:spChg chg="add mod">
          <ac:chgData name="Laurent Prud'hon" userId="196f0b5afced95ca" providerId="LiveId" clId="{D186AFD6-EC45-4A35-A175-1C5AFD7E065C}" dt="2025-04-21T16:22:53.203" v="1673" actId="1035"/>
          <ac:spMkLst>
            <pc:docMk/>
            <pc:sldMk cId="620763409" sldId="258"/>
            <ac:spMk id="19" creationId="{E8A18450-207E-8D8C-51FB-394206EE727C}"/>
          </ac:spMkLst>
        </pc:spChg>
        <pc:spChg chg="add mod">
          <ac:chgData name="Laurent Prud'hon" userId="196f0b5afced95ca" providerId="LiveId" clId="{D186AFD6-EC45-4A35-A175-1C5AFD7E065C}" dt="2025-04-21T16:22:53.203" v="1673" actId="1035"/>
          <ac:spMkLst>
            <pc:docMk/>
            <pc:sldMk cId="620763409" sldId="258"/>
            <ac:spMk id="21" creationId="{ACA12252-FD02-98D4-33C2-5311B433B3B4}"/>
          </ac:spMkLst>
        </pc:spChg>
        <pc:spChg chg="add mod">
          <ac:chgData name="Laurent Prud'hon" userId="196f0b5afced95ca" providerId="LiveId" clId="{D186AFD6-EC45-4A35-A175-1C5AFD7E065C}" dt="2025-04-21T16:22:53.203" v="1673" actId="1035"/>
          <ac:spMkLst>
            <pc:docMk/>
            <pc:sldMk cId="620763409" sldId="258"/>
            <ac:spMk id="24" creationId="{3A077D76-7110-3FF2-770C-C31FDBC3B281}"/>
          </ac:spMkLst>
        </pc:spChg>
        <pc:spChg chg="add">
          <ac:chgData name="Laurent Prud'hon" userId="196f0b5afced95ca" providerId="LiveId" clId="{D186AFD6-EC45-4A35-A175-1C5AFD7E065C}" dt="2025-04-21T16:13:46.495" v="1404"/>
          <ac:spMkLst>
            <pc:docMk/>
            <pc:sldMk cId="620763409" sldId="258"/>
            <ac:spMk id="25" creationId="{D3835D16-E9BF-CD6D-DC16-5F4C00D78ECE}"/>
          </ac:spMkLst>
        </pc:spChg>
        <pc:spChg chg="add mod ord">
          <ac:chgData name="Laurent Prud'hon" userId="196f0b5afced95ca" providerId="LiveId" clId="{D186AFD6-EC45-4A35-A175-1C5AFD7E065C}" dt="2025-04-21T16:26:29.618" v="1689" actId="404"/>
          <ac:spMkLst>
            <pc:docMk/>
            <pc:sldMk cId="620763409" sldId="258"/>
            <ac:spMk id="28" creationId="{810C9852-7E7F-320B-83C6-34E8EDB6D44F}"/>
          </ac:spMkLst>
        </pc:spChg>
        <pc:spChg chg="add mod ord">
          <ac:chgData name="Laurent Prud'hon" userId="196f0b5afced95ca" providerId="LiveId" clId="{D186AFD6-EC45-4A35-A175-1C5AFD7E065C}" dt="2025-04-21T16:26:25.128" v="1688" actId="404"/>
          <ac:spMkLst>
            <pc:docMk/>
            <pc:sldMk cId="620763409" sldId="258"/>
            <ac:spMk id="29" creationId="{15C58240-9D69-5DDC-6821-79AC9CAF4AAE}"/>
          </ac:spMkLst>
        </pc:spChg>
        <pc:spChg chg="add mod ord">
          <ac:chgData name="Laurent Prud'hon" userId="196f0b5afced95ca" providerId="LiveId" clId="{D186AFD6-EC45-4A35-A175-1C5AFD7E065C}" dt="2025-04-21T16:32:34.823" v="1707" actId="20577"/>
          <ac:spMkLst>
            <pc:docMk/>
            <pc:sldMk cId="620763409" sldId="258"/>
            <ac:spMk id="30" creationId="{B2C3591F-2CA0-2114-C133-152FA6D5866B}"/>
          </ac:spMkLst>
        </pc:spChg>
        <pc:grpChg chg="add mod">
          <ac:chgData name="Laurent Prud'hon" userId="196f0b5afced95ca" providerId="LiveId" clId="{D186AFD6-EC45-4A35-A175-1C5AFD7E065C}" dt="2025-04-21T16:18:50.783" v="1517" actId="1035"/>
          <ac:grpSpMkLst>
            <pc:docMk/>
            <pc:sldMk cId="620763409" sldId="258"/>
            <ac:grpSpMk id="11" creationId="{44139CD3-130A-00B1-5847-B3E29A7872F7}"/>
          </ac:grpSpMkLst>
        </pc:grpChg>
        <pc:grpChg chg="add mod">
          <ac:chgData name="Laurent Prud'hon" userId="196f0b5afced95ca" providerId="LiveId" clId="{D186AFD6-EC45-4A35-A175-1C5AFD7E065C}" dt="2025-04-21T16:08:40.435" v="1366" actId="1076"/>
          <ac:grpSpMkLst>
            <pc:docMk/>
            <pc:sldMk cId="620763409" sldId="258"/>
            <ac:grpSpMk id="12" creationId="{098C260F-4F3E-BB7E-9DC4-7A8A0B212D59}"/>
          </ac:grpSpMkLst>
        </pc:grpChg>
        <pc:grpChg chg="add mod">
          <ac:chgData name="Laurent Prud'hon" userId="196f0b5afced95ca" providerId="LiveId" clId="{D186AFD6-EC45-4A35-A175-1C5AFD7E065C}" dt="2025-04-21T16:19:43.214" v="1542" actId="1037"/>
          <ac:grpSpMkLst>
            <pc:docMk/>
            <pc:sldMk cId="620763409" sldId="258"/>
            <ac:grpSpMk id="13" creationId="{2A6455F1-1786-CABC-A925-01E64E7CD888}"/>
          </ac:grpSpMkLst>
        </pc:grpChg>
        <pc:picChg chg="add mod">
          <ac:chgData name="Laurent Prud'hon" userId="196f0b5afced95ca" providerId="LiveId" clId="{D186AFD6-EC45-4A35-A175-1C5AFD7E065C}" dt="2025-04-21T16:07:55.902" v="1356" actId="164"/>
          <ac:picMkLst>
            <pc:docMk/>
            <pc:sldMk cId="620763409" sldId="258"/>
            <ac:picMk id="8" creationId="{E88C12C1-8F40-E762-EBEA-751F1ADBF8D7}"/>
          </ac:picMkLst>
        </pc:picChg>
        <pc:picChg chg="add mod">
          <ac:chgData name="Laurent Prud'hon" userId="196f0b5afced95ca" providerId="LiveId" clId="{D186AFD6-EC45-4A35-A175-1C5AFD7E065C}" dt="2025-04-21T16:08:03.278" v="1357" actId="164"/>
          <ac:picMkLst>
            <pc:docMk/>
            <pc:sldMk cId="620763409" sldId="258"/>
            <ac:picMk id="9" creationId="{FED2B879-9EFE-5E42-36EB-D449373C4AA9}"/>
          </ac:picMkLst>
        </pc:picChg>
        <pc:picChg chg="add mod">
          <ac:chgData name="Laurent Prud'hon" userId="196f0b5afced95ca" providerId="LiveId" clId="{D186AFD6-EC45-4A35-A175-1C5AFD7E065C}" dt="2025-04-21T16:07:48.921" v="1355" actId="164"/>
          <ac:picMkLst>
            <pc:docMk/>
            <pc:sldMk cId="620763409" sldId="258"/>
            <ac:picMk id="10" creationId="{5E98EB47-8A53-1898-6AC8-92EB4BF46993}"/>
          </ac:picMkLst>
        </pc:picChg>
        <pc:picChg chg="add mod">
          <ac:chgData name="Laurent Prud'hon" userId="196f0b5afced95ca" providerId="LiveId" clId="{D186AFD6-EC45-4A35-A175-1C5AFD7E065C}" dt="2025-04-21T16:22:53.203" v="1673" actId="1035"/>
          <ac:picMkLst>
            <pc:docMk/>
            <pc:sldMk cId="620763409" sldId="258"/>
            <ac:picMk id="15" creationId="{D95E7F6B-577D-38D9-E5BD-82B14E0A7099}"/>
          </ac:picMkLst>
        </pc:picChg>
        <pc:picChg chg="add del mod">
          <ac:chgData name="Laurent Prud'hon" userId="196f0b5afced95ca" providerId="LiveId" clId="{D186AFD6-EC45-4A35-A175-1C5AFD7E065C}" dt="2025-04-21T16:11:20.817" v="1387" actId="478"/>
          <ac:picMkLst>
            <pc:docMk/>
            <pc:sldMk cId="620763409" sldId="258"/>
            <ac:picMk id="18" creationId="{428F8BA6-C92C-EF9C-8C0C-0515C739ECA0}"/>
          </ac:picMkLst>
        </pc:picChg>
        <pc:picChg chg="add mod">
          <ac:chgData name="Laurent Prud'hon" userId="196f0b5afced95ca" providerId="LiveId" clId="{D186AFD6-EC45-4A35-A175-1C5AFD7E065C}" dt="2025-04-21T16:22:53.203" v="1673" actId="1035"/>
          <ac:picMkLst>
            <pc:docMk/>
            <pc:sldMk cId="620763409" sldId="258"/>
            <ac:picMk id="20" creationId="{7C58AA4F-F259-583B-8FF4-BBAF39C73672}"/>
          </ac:picMkLst>
        </pc:picChg>
        <pc:picChg chg="add mod">
          <ac:chgData name="Laurent Prud'hon" userId="196f0b5afced95ca" providerId="LiveId" clId="{D186AFD6-EC45-4A35-A175-1C5AFD7E065C}" dt="2025-04-21T16:21:18.551" v="1556" actId="1036"/>
          <ac:picMkLst>
            <pc:docMk/>
            <pc:sldMk cId="620763409" sldId="258"/>
            <ac:picMk id="23" creationId="{A9877002-5AA7-01AA-83B1-0C218734B76C}"/>
          </ac:picMkLst>
        </pc:picChg>
        <pc:picChg chg="add mod">
          <ac:chgData name="Laurent Prud'hon" userId="196f0b5afced95ca" providerId="LiveId" clId="{D186AFD6-EC45-4A35-A175-1C5AFD7E065C}" dt="2025-04-21T16:22:53.203" v="1673" actId="1035"/>
          <ac:picMkLst>
            <pc:docMk/>
            <pc:sldMk cId="620763409" sldId="258"/>
            <ac:picMk id="27" creationId="{17530678-7ED4-6982-2E3C-F77B76BF4E8B}"/>
          </ac:picMkLst>
        </pc:picChg>
        <pc:picChg chg="add mod">
          <ac:chgData name="Laurent Prud'hon" userId="196f0b5afced95ca" providerId="LiveId" clId="{D186AFD6-EC45-4A35-A175-1C5AFD7E065C}" dt="2025-04-21T16:26:37.812" v="1694" actId="1035"/>
          <ac:picMkLst>
            <pc:docMk/>
            <pc:sldMk cId="620763409" sldId="258"/>
            <ac:picMk id="32" creationId="{46E7E616-4F2D-F456-0D58-3A0B9D581A9F}"/>
          </ac:picMkLst>
        </pc:picChg>
        <pc:picChg chg="add mod">
          <ac:chgData name="Laurent Prud'hon" userId="196f0b5afced95ca" providerId="LiveId" clId="{D186AFD6-EC45-4A35-A175-1C5AFD7E065C}" dt="2025-04-21T16:32:16.048" v="1699" actId="1076"/>
          <ac:picMkLst>
            <pc:docMk/>
            <pc:sldMk cId="620763409" sldId="258"/>
            <ac:picMk id="34" creationId="{F2DF9DAD-48C1-D76D-C410-C2EFEC9FF724}"/>
          </ac:picMkLst>
        </pc:picChg>
        <pc:picChg chg="add mod">
          <ac:chgData name="Laurent Prud'hon" userId="196f0b5afced95ca" providerId="LiveId" clId="{D186AFD6-EC45-4A35-A175-1C5AFD7E065C}" dt="2025-04-21T16:36:58.219" v="1716" actId="1038"/>
          <ac:picMkLst>
            <pc:docMk/>
            <pc:sldMk cId="620763409" sldId="258"/>
            <ac:picMk id="36" creationId="{1E5BB9BC-05B6-ED7E-4F46-9956A3E989F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AF5DF-F9CE-48E9-9B08-50E65CE8DFD8}" type="datetimeFigureOut">
              <a:rPr lang="fr-FR" smtClean="0"/>
              <a:t>21/04/2025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1CAA61-A075-42A0-B500-8D92E64AD9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0457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167F4E-2CD8-3F28-21E0-DD435C990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E6DBF0E-C5DF-E526-89F4-245A47159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FDCDF3-B99D-E041-8B46-FFA7924BD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C79D-B00B-41B5-A9A4-6F9BDD351292}" type="datetimeFigureOut">
              <a:rPr lang="fr-FR" smtClean="0"/>
              <a:t>21/04/2025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877190-C0D8-8DC5-162C-BC53E8889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2233CE-4BDF-ACCE-BA71-6B9C1043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334A-CA75-441B-B7E3-9FEAE30178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740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2FE12D-9374-C8FC-DBAD-0DC1C4D45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B35F3B3-6E4E-A17F-3D70-1E4D499A1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89F700-4613-693A-39A5-BC386FEEB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C79D-B00B-41B5-A9A4-6F9BDD351292}" type="datetimeFigureOut">
              <a:rPr lang="fr-FR" smtClean="0"/>
              <a:t>21/04/2025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425580-852C-DCC0-D8E0-ED7678015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9A7167-A42D-22A0-2EC7-74D842CF0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334A-CA75-441B-B7E3-9FEAE30178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1359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2AA1608-5A20-299F-71B1-2C6C0B71EA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09689EC-AB4F-EA09-D1DD-A091476AA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49FA02-E05B-3DCB-D9F5-1A18583BB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C79D-B00B-41B5-A9A4-6F9BDD351292}" type="datetimeFigureOut">
              <a:rPr lang="fr-FR" smtClean="0"/>
              <a:t>21/04/2025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42D620-C9A5-DD21-D675-09227C9D1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727E29-D5D2-19EC-36C3-149ADFBBE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334A-CA75-441B-B7E3-9FEAE30178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87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60C3C5-3C7A-DD35-4AD4-389492071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ED8E18-A0B5-9070-3784-2396E2067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A01504-B945-948F-410A-3E722CE14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C79D-B00B-41B5-A9A4-6F9BDD351292}" type="datetimeFigureOut">
              <a:rPr lang="fr-FR" smtClean="0"/>
              <a:t>21/04/2025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E6DB5D-FC61-30E9-7FE2-781E9A57F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2EFA9E-7E19-1655-84D5-6EA0757E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334A-CA75-441B-B7E3-9FEAE30178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8740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250604-FE9C-79CD-A86E-3610B43C8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D35BE8-FD48-58D0-F7AB-CEF4BC444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FE17FA-1998-367A-680C-1946D75B3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C79D-B00B-41B5-A9A4-6F9BDD351292}" type="datetimeFigureOut">
              <a:rPr lang="fr-FR" smtClean="0"/>
              <a:t>21/04/2025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9E23F3-B3A3-8432-889A-8CD6E9EE6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C8AFF3-C270-C3DB-2458-06D928FCA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334A-CA75-441B-B7E3-9FEAE30178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316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0C3733-FDF3-7D9A-ACFF-11DE55E1D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8FA49B-6A69-A1ED-97AB-3F2BD0459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04051B3-D204-8601-E997-F0946B974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D47B33-779E-2085-2FB1-C00A78FD2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C79D-B00B-41B5-A9A4-6F9BDD351292}" type="datetimeFigureOut">
              <a:rPr lang="fr-FR" smtClean="0"/>
              <a:t>21/04/2025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F56C4F1-DEF0-78BF-B3CB-3AF5FE26F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A0227E-889A-04CF-93CB-2A441091A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334A-CA75-441B-B7E3-9FEAE30178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0001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546983-F9BA-68F3-A16C-075E30DEB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3EF8FB-9295-FD99-0C86-92F0079D2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E48100D-D2A4-00E9-34A2-02E2462D2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5002ABA-C970-706E-B785-D77CAF81B6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4E98BC4-4301-345C-3A8C-BE9A1BD72C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4D61FFD-F97A-74F7-24AD-DC4A6B967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C79D-B00B-41B5-A9A4-6F9BDD351292}" type="datetimeFigureOut">
              <a:rPr lang="fr-FR" smtClean="0"/>
              <a:t>21/04/2025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B0F1BE1-255F-5523-86FC-D9B1C476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C84FD43-76DE-4A63-2F07-C0967AF6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334A-CA75-441B-B7E3-9FEAE30178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153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A9E202-6A8E-6C9F-E909-FBF5C2AE1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17CE709-D761-E846-14B2-4FFB02869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C79D-B00B-41B5-A9A4-6F9BDD351292}" type="datetimeFigureOut">
              <a:rPr lang="fr-FR" smtClean="0"/>
              <a:t>21/04/2025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8E17274-5B6A-8F81-27B2-5B803284C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B8FC7A5-B7B1-8924-940C-83EFF0D12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334A-CA75-441B-B7E3-9FEAE30178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47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D64F935-7FC4-F305-34C2-5723C8106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C79D-B00B-41B5-A9A4-6F9BDD351292}" type="datetimeFigureOut">
              <a:rPr lang="fr-FR" smtClean="0"/>
              <a:t>21/04/2025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79396C5-970F-2844-F629-D28767523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702A00-A838-90D9-57A4-C3D29FD6C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334A-CA75-441B-B7E3-9FEAE30178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27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7175D0-4108-ED1D-5FD8-801735AAE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A19175-4BD5-4C04-1B27-D8D4EB958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E484085-B177-C2B1-A9F8-D829ABF0F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B0247D4-CFFE-6336-46E8-603CA16A6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C79D-B00B-41B5-A9A4-6F9BDD351292}" type="datetimeFigureOut">
              <a:rPr lang="fr-FR" smtClean="0"/>
              <a:t>21/04/2025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B2E157-5BDE-DECB-63FF-F1E30BDF0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78CDE10-35DD-D869-39D8-EAEC96E3D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334A-CA75-441B-B7E3-9FEAE30178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4816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246C4C-C761-94A3-BC44-88DF2AECC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22545C0-7DA2-CF03-C187-21BD99E04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8A36A1E-1991-D827-514F-308AE50BB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54CFA0-64AF-F279-178B-EC7DEB64D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C79D-B00B-41B5-A9A4-6F9BDD351292}" type="datetimeFigureOut">
              <a:rPr lang="fr-FR" smtClean="0"/>
              <a:t>21/04/2025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E272DD8-ABA8-C67A-F65F-092C159EB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07C7E5-AF4E-AAB6-EA03-AACDBC56F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334A-CA75-441B-B7E3-9FEAE30178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876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21960C4-0C90-6DA5-0047-C51613B36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53EC5B-888C-2A74-C197-2B878CE1A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C19519-5B6E-489E-A5FC-7830F13CF2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90C79D-B00B-41B5-A9A4-6F9BDD351292}" type="datetimeFigureOut">
              <a:rPr lang="fr-FR" smtClean="0"/>
              <a:t>21/04/2025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FBA084-AABC-824D-8012-8DDA30A6BB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55BEDA-E53F-7663-51E7-8BE7BAAB7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61334A-CA75-441B-B7E3-9FEAE30178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052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127.0.0.1:8888/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8.jpg"/><Relationship Id="rId5" Type="http://schemas.openxmlformats.org/officeDocument/2006/relationships/image" Target="../media/image3.jpg"/><Relationship Id="rId10" Type="http://schemas.openxmlformats.org/officeDocument/2006/relationships/image" Target="../media/image7.jpg"/><Relationship Id="rId4" Type="http://schemas.microsoft.com/office/2007/relationships/hdphoto" Target="../media/hdphoto1.wdp"/><Relationship Id="rId9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jpg"/><Relationship Id="rId7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jp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127.0.0.1:8888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718671-40E3-E609-4221-DD263AA1A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C652B2-118A-E106-3996-535B1A38DE85}"/>
              </a:ext>
            </a:extLst>
          </p:cNvPr>
          <p:cNvSpPr/>
          <p:nvPr/>
        </p:nvSpPr>
        <p:spPr>
          <a:xfrm>
            <a:off x="3545787" y="5927552"/>
            <a:ext cx="5124573" cy="5950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Windows 10 | Windows 11                             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DE323A-932B-ED96-6B16-104891111982}"/>
              </a:ext>
            </a:extLst>
          </p:cNvPr>
          <p:cNvSpPr/>
          <p:nvPr/>
        </p:nvSpPr>
        <p:spPr>
          <a:xfrm>
            <a:off x="3545786" y="5660028"/>
            <a:ext cx="5124572" cy="21421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Virtual Machine Platform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67A27F-47E5-FFD5-5841-73D2D1EC9111}"/>
              </a:ext>
            </a:extLst>
          </p:cNvPr>
          <p:cNvSpPr/>
          <p:nvPr/>
        </p:nvSpPr>
        <p:spPr>
          <a:xfrm>
            <a:off x="3545787" y="5394815"/>
            <a:ext cx="5124571" cy="21421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Windows </a:t>
            </a:r>
            <a:r>
              <a:rPr lang="fr-FR" sz="1200" dirty="0" err="1"/>
              <a:t>Subsystem</a:t>
            </a:r>
            <a:r>
              <a:rPr lang="fr-FR" sz="1200" dirty="0"/>
              <a:t> for Linux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E80A3D-ABDE-6EF6-E004-8D26A75D6FE0}"/>
              </a:ext>
            </a:extLst>
          </p:cNvPr>
          <p:cNvSpPr/>
          <p:nvPr/>
        </p:nvSpPr>
        <p:spPr>
          <a:xfrm>
            <a:off x="3545791" y="1181536"/>
            <a:ext cx="5124570" cy="41643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z="2000" dirty="0">
                <a:solidFill>
                  <a:schemeClr val="tx1"/>
                </a:solidFill>
              </a:rPr>
              <a:t>wordslab-notebooks</a:t>
            </a:r>
          </a:p>
          <a:p>
            <a:pPr algn="ctr"/>
            <a:r>
              <a:rPr lang="fr-FR" sz="1400" b="1" dirty="0" err="1">
                <a:solidFill>
                  <a:schemeClr val="tx1"/>
                </a:solidFill>
              </a:rPr>
              <a:t>virtual</a:t>
            </a:r>
            <a:r>
              <a:rPr lang="fr-FR" sz="1400" b="1" dirty="0">
                <a:solidFill>
                  <a:schemeClr val="tx1"/>
                </a:solidFill>
              </a:rPr>
              <a:t> machine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E90EEA-66B3-7962-7D6A-952B9EFE074C}"/>
              </a:ext>
            </a:extLst>
          </p:cNvPr>
          <p:cNvSpPr/>
          <p:nvPr/>
        </p:nvSpPr>
        <p:spPr>
          <a:xfrm>
            <a:off x="3640638" y="4405566"/>
            <a:ext cx="4934868" cy="3279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Ubuntu 24.04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BFF43F-CE82-8A8B-9B2E-0A44BB2FE7B6}"/>
              </a:ext>
            </a:extLst>
          </p:cNvPr>
          <p:cNvSpPr/>
          <p:nvPr/>
        </p:nvSpPr>
        <p:spPr>
          <a:xfrm>
            <a:off x="3646828" y="1296674"/>
            <a:ext cx="1573763" cy="14987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z="1600" dirty="0" err="1">
                <a:solidFill>
                  <a:schemeClr val="tx1"/>
                </a:solidFill>
              </a:rPr>
              <a:t>OpenWebUI</a:t>
            </a:r>
            <a:endParaRPr lang="fr-FR" sz="1600" dirty="0">
              <a:solidFill>
                <a:schemeClr val="tx1"/>
              </a:solidFill>
            </a:endParaRPr>
          </a:p>
        </p:txBody>
      </p:sp>
      <p:pic>
        <p:nvPicPr>
          <p:cNvPr id="1026" name="Picture 2" descr="Nvidia GeForce GTX Logo PNG Vector (AI) Free Download">
            <a:extLst>
              <a:ext uri="{FF2B5EF4-FFF2-40B4-BE49-F238E27FC236}">
                <a16:creationId xmlns:a16="http://schemas.microsoft.com/office/drawing/2014/main" id="{A1332D44-2B7D-2F7E-EAD3-50E4B2BA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749" y="5850022"/>
            <a:ext cx="1906269" cy="76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Accolade fermante 27">
            <a:extLst>
              <a:ext uri="{FF2B5EF4-FFF2-40B4-BE49-F238E27FC236}">
                <a16:creationId xmlns:a16="http://schemas.microsoft.com/office/drawing/2014/main" id="{D1481CB6-2DFD-936C-9C2A-805F456F9B0C}"/>
              </a:ext>
            </a:extLst>
          </p:cNvPr>
          <p:cNvSpPr/>
          <p:nvPr/>
        </p:nvSpPr>
        <p:spPr>
          <a:xfrm flipH="1">
            <a:off x="3210263" y="1181535"/>
            <a:ext cx="298616" cy="4692703"/>
          </a:xfrm>
          <a:prstGeom prst="rightBrac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42DFA16D-98B6-6AFC-CEF2-7C0BD19E8786}"/>
              </a:ext>
            </a:extLst>
          </p:cNvPr>
          <p:cNvSpPr txBox="1"/>
          <p:nvPr/>
        </p:nvSpPr>
        <p:spPr>
          <a:xfrm>
            <a:off x="534172" y="3474660"/>
            <a:ext cx="28304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0" i="0" strike="noStrike" dirty="0">
                <a:effectLst/>
                <a:latin typeface="-apple-system"/>
              </a:rPr>
              <a:t>install-wordslab-notebooks.bat</a:t>
            </a:r>
            <a:endParaRPr lang="fr-FR" sz="1400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D5F2AEAD-DC97-8FF2-E96E-34FEB4234116}"/>
              </a:ext>
            </a:extLst>
          </p:cNvPr>
          <p:cNvSpPr/>
          <p:nvPr/>
        </p:nvSpPr>
        <p:spPr>
          <a:xfrm>
            <a:off x="1545201" y="2980651"/>
            <a:ext cx="433137" cy="414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53ED17CD-1E88-8B33-4D47-C6D6EB4BC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4172" y="2209957"/>
            <a:ext cx="2500993" cy="529576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C4C1D142-57E6-B267-55EB-A78A2EEC8B84}"/>
              </a:ext>
            </a:extLst>
          </p:cNvPr>
          <p:cNvSpPr txBox="1"/>
          <p:nvPr/>
        </p:nvSpPr>
        <p:spPr>
          <a:xfrm>
            <a:off x="563124" y="4453775"/>
            <a:ext cx="28304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0" i="0" strike="noStrike" dirty="0">
                <a:effectLst/>
                <a:latin typeface="-apple-system"/>
              </a:rPr>
              <a:t>start-wordslab-notebooks.bat</a:t>
            </a:r>
            <a:endParaRPr lang="fr-FR" sz="1400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F32324E9-5124-A2AF-2A5B-9C8C3169D6E1}"/>
              </a:ext>
            </a:extLst>
          </p:cNvPr>
          <p:cNvSpPr/>
          <p:nvPr/>
        </p:nvSpPr>
        <p:spPr>
          <a:xfrm>
            <a:off x="1545201" y="3972806"/>
            <a:ext cx="433137" cy="414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pic>
        <p:nvPicPr>
          <p:cNvPr id="13" name="Image 12" descr="Une image contenant Graphique, Caractère coloré, cercle, clipart&#10;&#10;Le contenu généré par l’IA peut être incorrect.">
            <a:extLst>
              <a:ext uri="{FF2B5EF4-FFF2-40B4-BE49-F238E27FC236}">
                <a16:creationId xmlns:a16="http://schemas.microsoft.com/office/drawing/2014/main" id="{44FDFC5E-AF58-1C59-49F9-BDAA7A43E8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103" y="2209957"/>
            <a:ext cx="1813093" cy="62714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4C3EAE6-0F96-49BE-C989-5180080EA8DD}"/>
              </a:ext>
            </a:extLst>
          </p:cNvPr>
          <p:cNvSpPr/>
          <p:nvPr/>
        </p:nvSpPr>
        <p:spPr>
          <a:xfrm>
            <a:off x="5799088" y="2928875"/>
            <a:ext cx="2776418" cy="13929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Local python </a:t>
            </a:r>
            <a:r>
              <a:rPr lang="fr-FR" sz="1600" dirty="0" err="1">
                <a:solidFill>
                  <a:schemeClr val="tx1"/>
                </a:solidFill>
              </a:rPr>
              <a:t>environments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6FF88A-CB9B-4660-83DA-BAEB603C1892}"/>
              </a:ext>
            </a:extLst>
          </p:cNvPr>
          <p:cNvSpPr/>
          <p:nvPr/>
        </p:nvSpPr>
        <p:spPr>
          <a:xfrm>
            <a:off x="7625010" y="3108246"/>
            <a:ext cx="825094" cy="7259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CUDA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85EFA2-FDBC-7CDA-4953-C0F9D6D2B796}"/>
              </a:ext>
            </a:extLst>
          </p:cNvPr>
          <p:cNvSpPr/>
          <p:nvPr/>
        </p:nvSpPr>
        <p:spPr>
          <a:xfrm>
            <a:off x="5876909" y="3108246"/>
            <a:ext cx="825094" cy="7259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tx1"/>
                </a:solidFill>
              </a:rPr>
              <a:t>vllm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BDD91A-6178-5EBD-4E95-7245709EE031}"/>
              </a:ext>
            </a:extLst>
          </p:cNvPr>
          <p:cNvSpPr/>
          <p:nvPr/>
        </p:nvSpPr>
        <p:spPr>
          <a:xfrm>
            <a:off x="6750959" y="3108246"/>
            <a:ext cx="825094" cy="7259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>
                <a:solidFill>
                  <a:schemeClr val="tx1"/>
                </a:solidFill>
              </a:rPr>
              <a:t>Pytorch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98526CC-EDF0-948E-F00D-A2CE91D9EE64}"/>
              </a:ext>
            </a:extLst>
          </p:cNvPr>
          <p:cNvSpPr/>
          <p:nvPr/>
        </p:nvSpPr>
        <p:spPr>
          <a:xfrm>
            <a:off x="3646828" y="2925390"/>
            <a:ext cx="2070613" cy="13929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Local </a:t>
            </a:r>
            <a:r>
              <a:rPr lang="fr-FR" sz="1600" dirty="0" err="1">
                <a:solidFill>
                  <a:schemeClr val="tx1"/>
                </a:solidFill>
              </a:rPr>
              <a:t>models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04FA16F-FAC7-8A0A-9BB1-1906B8A76BF1}"/>
              </a:ext>
            </a:extLst>
          </p:cNvPr>
          <p:cNvSpPr/>
          <p:nvPr/>
        </p:nvSpPr>
        <p:spPr>
          <a:xfrm>
            <a:off x="6981713" y="1296673"/>
            <a:ext cx="1573763" cy="14987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V</a:t>
            </a:r>
            <a:r>
              <a:rPr lang="fr-FR" sz="1100" dirty="0">
                <a:solidFill>
                  <a:schemeClr val="tx1"/>
                </a:solidFill>
              </a:rPr>
              <a:t>isual</a:t>
            </a:r>
            <a:r>
              <a:rPr lang="fr-FR" sz="1200" dirty="0">
                <a:solidFill>
                  <a:schemeClr val="tx1"/>
                </a:solidFill>
              </a:rPr>
              <a:t> </a:t>
            </a:r>
            <a:r>
              <a:rPr lang="fr-FR" sz="1600" dirty="0">
                <a:solidFill>
                  <a:schemeClr val="tx1"/>
                </a:solidFill>
              </a:rPr>
              <a:t>S</a:t>
            </a:r>
            <a:r>
              <a:rPr lang="fr-FR" sz="1100" dirty="0">
                <a:solidFill>
                  <a:schemeClr val="tx1"/>
                </a:solidFill>
              </a:rPr>
              <a:t>tudio </a:t>
            </a:r>
            <a:r>
              <a:rPr lang="fr-FR" sz="1600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34ABD22-5302-2F3C-3945-BDB5BE8E08FC}"/>
              </a:ext>
            </a:extLst>
          </p:cNvPr>
          <p:cNvSpPr/>
          <p:nvPr/>
        </p:nvSpPr>
        <p:spPr>
          <a:xfrm>
            <a:off x="5326303" y="1296673"/>
            <a:ext cx="1573763" cy="14987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z="1600" dirty="0" err="1">
                <a:solidFill>
                  <a:schemeClr val="tx1"/>
                </a:solidFill>
              </a:rPr>
              <a:t>Jupterlab</a:t>
            </a:r>
            <a:endParaRPr lang="fr-FR" sz="1600" dirty="0">
              <a:solidFill>
                <a:schemeClr val="tx1"/>
              </a:solidFill>
            </a:endParaRPr>
          </a:p>
        </p:txBody>
      </p:sp>
      <p:pic>
        <p:nvPicPr>
          <p:cNvPr id="45" name="Image 44" descr="Une image contenant clipart, croquis, dessin, dessin humoristique&#10;&#10;Le contenu généré par l’IA peut être incorrect.">
            <a:extLst>
              <a:ext uri="{FF2B5EF4-FFF2-40B4-BE49-F238E27FC236}">
                <a16:creationId xmlns:a16="http://schemas.microsoft.com/office/drawing/2014/main" id="{B6192E28-E8E7-C737-40AD-D2BD831100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643" y="3000533"/>
            <a:ext cx="1026952" cy="941373"/>
          </a:xfrm>
          <a:prstGeom prst="rect">
            <a:avLst/>
          </a:prstGeom>
        </p:spPr>
      </p:pic>
      <p:pic>
        <p:nvPicPr>
          <p:cNvPr id="43" name="Image 42" descr="Une image contenant texte, Police, Graphique, logo&#10;&#10;Le contenu généré par l’IA peut être incorrect.">
            <a:extLst>
              <a:ext uri="{FF2B5EF4-FFF2-40B4-BE49-F238E27FC236}">
                <a16:creationId xmlns:a16="http://schemas.microsoft.com/office/drawing/2014/main" id="{9CE9EF99-6F24-5362-0C1B-97D4F57D6F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905" y="3685865"/>
            <a:ext cx="1039683" cy="256041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391ABAA0-FDFC-9A05-93CE-2C1D682CCFF8}"/>
              </a:ext>
            </a:extLst>
          </p:cNvPr>
          <p:cNvSpPr/>
          <p:nvPr/>
        </p:nvSpPr>
        <p:spPr>
          <a:xfrm>
            <a:off x="4809494" y="2987176"/>
            <a:ext cx="825094" cy="6453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>
                <a:solidFill>
                  <a:schemeClr val="tx1"/>
                </a:solidFill>
              </a:rPr>
              <a:t>ollama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B73DC741-54DC-DA77-DF3A-2DC414DF9B75}"/>
              </a:ext>
            </a:extLst>
          </p:cNvPr>
          <p:cNvSpPr/>
          <p:nvPr/>
        </p:nvSpPr>
        <p:spPr>
          <a:xfrm>
            <a:off x="9824654" y="3102794"/>
            <a:ext cx="433137" cy="414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EF929FC3-7F17-8562-1478-E478DDCF212F}"/>
              </a:ext>
            </a:extLst>
          </p:cNvPr>
          <p:cNvSpPr txBox="1"/>
          <p:nvPr/>
        </p:nvSpPr>
        <p:spPr>
          <a:xfrm>
            <a:off x="8956729" y="3667561"/>
            <a:ext cx="23097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strike="noStrike" dirty="0">
                <a:effectLst/>
                <a:latin typeface="-apple-system"/>
                <a:hlinkClick r:id="rId8"/>
              </a:rPr>
              <a:t>http://127.0.0.1:</a:t>
            </a:r>
            <a:r>
              <a:rPr lang="fr-FR" b="1" i="0" strike="noStrike" dirty="0">
                <a:effectLst/>
                <a:latin typeface="-apple-system"/>
                <a:hlinkClick r:id="rId8"/>
              </a:rPr>
              <a:t>8888</a:t>
            </a:r>
            <a:r>
              <a:rPr lang="fr-FR" b="0" i="0" strike="noStrike" dirty="0">
                <a:effectLst/>
                <a:latin typeface="-apple-system"/>
              </a:rPr>
              <a:t> </a:t>
            </a:r>
          </a:p>
        </p:txBody>
      </p:sp>
      <p:pic>
        <p:nvPicPr>
          <p:cNvPr id="50" name="Image 49" descr="Une image contenant Police, logo, Graphique, cercle&#10;&#10;Le contenu généré par l’IA peut être incorrect.">
            <a:extLst>
              <a:ext uri="{FF2B5EF4-FFF2-40B4-BE49-F238E27FC236}">
                <a16:creationId xmlns:a16="http://schemas.microsoft.com/office/drawing/2014/main" id="{54B9034F-864C-3E2A-FC24-862118CB49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318" y="1394973"/>
            <a:ext cx="842127" cy="1017570"/>
          </a:xfrm>
          <a:prstGeom prst="rect">
            <a:avLst/>
          </a:prstGeom>
        </p:spPr>
      </p:pic>
      <p:pic>
        <p:nvPicPr>
          <p:cNvPr id="52" name="Image 51" descr="Une image contenant symbole, Bleu électrique, ligne, Rectangle&#10;&#10;Le contenu généré par l’IA peut être incorrect.">
            <a:extLst>
              <a:ext uri="{FF2B5EF4-FFF2-40B4-BE49-F238E27FC236}">
                <a16:creationId xmlns:a16="http://schemas.microsoft.com/office/drawing/2014/main" id="{5228B024-27B7-9531-1264-3E9BC3E023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081" y="1388799"/>
            <a:ext cx="1023744" cy="1023744"/>
          </a:xfrm>
          <a:prstGeom prst="rect">
            <a:avLst/>
          </a:prstGeom>
        </p:spPr>
      </p:pic>
      <p:pic>
        <p:nvPicPr>
          <p:cNvPr id="54" name="Image 53" descr="Une image contenant cercle, Graphique, conception&#10;&#10;Le contenu généré par l’IA peut être incorrect.">
            <a:extLst>
              <a:ext uri="{FF2B5EF4-FFF2-40B4-BE49-F238E27FC236}">
                <a16:creationId xmlns:a16="http://schemas.microsoft.com/office/drawing/2014/main" id="{FC06A3A1-5415-086A-0128-2E5143C7E63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661" y="1388799"/>
            <a:ext cx="1099058" cy="1034548"/>
          </a:xfrm>
          <a:prstGeom prst="rect">
            <a:avLst/>
          </a:prstGeom>
        </p:spPr>
      </p:pic>
      <p:sp>
        <p:nvSpPr>
          <p:cNvPr id="55" name="ZoneTexte 54">
            <a:extLst>
              <a:ext uri="{FF2B5EF4-FFF2-40B4-BE49-F238E27FC236}">
                <a16:creationId xmlns:a16="http://schemas.microsoft.com/office/drawing/2014/main" id="{A3CF55C6-D107-BF96-AE37-E2A9A8727B67}"/>
              </a:ext>
            </a:extLst>
          </p:cNvPr>
          <p:cNvSpPr txBox="1"/>
          <p:nvPr/>
        </p:nvSpPr>
        <p:spPr>
          <a:xfrm>
            <a:off x="2593604" y="173351"/>
            <a:ext cx="73917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/>
              <a:t>https://github.com/wordslab-org/wordslab-notebooks</a:t>
            </a:r>
            <a:r>
              <a:rPr lang="fr-FR" sz="2000" dirty="0"/>
              <a:t> </a:t>
            </a:r>
            <a:endParaRPr lang="fr-FR" dirty="0"/>
          </a:p>
          <a:p>
            <a:pPr algn="ctr"/>
            <a:r>
              <a:rPr lang="fr-FR" b="1" dirty="0"/>
              <a:t>The </a:t>
            </a:r>
            <a:r>
              <a:rPr lang="fr-FR" b="1" dirty="0" err="1"/>
              <a:t>easiest</a:t>
            </a:r>
            <a:r>
              <a:rPr lang="fr-FR" b="1" dirty="0"/>
              <a:t> </a:t>
            </a:r>
            <a:r>
              <a:rPr lang="fr-FR" b="1" dirty="0" err="1"/>
              <a:t>way</a:t>
            </a:r>
            <a:r>
              <a:rPr lang="fr-FR" b="1" dirty="0"/>
              <a:t> to </a:t>
            </a:r>
            <a:r>
              <a:rPr lang="fr-FR" b="1" dirty="0" err="1"/>
              <a:t>learn</a:t>
            </a:r>
            <a:r>
              <a:rPr lang="fr-FR" b="1" dirty="0"/>
              <a:t> and </a:t>
            </a:r>
            <a:r>
              <a:rPr lang="fr-FR" b="1" dirty="0" err="1"/>
              <a:t>build</a:t>
            </a:r>
            <a:r>
              <a:rPr lang="fr-FR" b="1" dirty="0"/>
              <a:t> </a:t>
            </a:r>
            <a:r>
              <a:rPr lang="fr-FR" b="1" dirty="0" err="1"/>
              <a:t>with</a:t>
            </a:r>
            <a:r>
              <a:rPr lang="fr-FR" b="1" dirty="0"/>
              <a:t> AI on </a:t>
            </a:r>
            <a:r>
              <a:rPr lang="fr-FR" b="1" dirty="0" err="1"/>
              <a:t>your</a:t>
            </a:r>
            <a:r>
              <a:rPr lang="fr-FR" b="1" dirty="0"/>
              <a:t> computer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1185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B2C3591F-2CA0-2114-C133-152FA6D5866B}"/>
              </a:ext>
            </a:extLst>
          </p:cNvPr>
          <p:cNvSpPr/>
          <p:nvPr/>
        </p:nvSpPr>
        <p:spPr>
          <a:xfrm>
            <a:off x="8070113" y="1180108"/>
            <a:ext cx="3746615" cy="53956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z="2800" b="1" dirty="0">
                <a:solidFill>
                  <a:schemeClr val="tx1"/>
                </a:solidFill>
              </a:rPr>
              <a:t>Code</a:t>
            </a:r>
          </a:p>
          <a:p>
            <a:pPr algn="ctr"/>
            <a:r>
              <a:rPr lang="fr-FR" sz="1600" dirty="0" err="1">
                <a:solidFill>
                  <a:schemeClr val="tx1"/>
                </a:solidFill>
              </a:rPr>
              <a:t>with</a:t>
            </a:r>
            <a:r>
              <a:rPr lang="fr-FR" sz="1600" dirty="0">
                <a:solidFill>
                  <a:schemeClr val="tx1"/>
                </a:solidFill>
              </a:rPr>
              <a:t> Continue and Aider AI assistants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C58240-9D69-5DDC-6821-79AC9CAF4AAE}"/>
              </a:ext>
            </a:extLst>
          </p:cNvPr>
          <p:cNvSpPr/>
          <p:nvPr/>
        </p:nvSpPr>
        <p:spPr>
          <a:xfrm>
            <a:off x="4219638" y="1180108"/>
            <a:ext cx="3746615" cy="53956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z="2800" b="1" dirty="0">
                <a:solidFill>
                  <a:schemeClr val="tx1"/>
                </a:solidFill>
              </a:rPr>
              <a:t>Notebooks</a:t>
            </a:r>
          </a:p>
          <a:p>
            <a:pPr algn="ctr"/>
            <a:r>
              <a:rPr lang="fr-FR" sz="1600" dirty="0" err="1">
                <a:solidFill>
                  <a:schemeClr val="tx1"/>
                </a:solidFill>
              </a:rPr>
              <a:t>with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Jupyter</a:t>
            </a:r>
            <a:r>
              <a:rPr lang="fr-FR" sz="1600" dirty="0">
                <a:solidFill>
                  <a:schemeClr val="tx1"/>
                </a:solidFill>
              </a:rPr>
              <a:t> AI assistant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10C9852-7E7F-320B-83C6-34E8EDB6D44F}"/>
              </a:ext>
            </a:extLst>
          </p:cNvPr>
          <p:cNvSpPr/>
          <p:nvPr/>
        </p:nvSpPr>
        <p:spPr>
          <a:xfrm>
            <a:off x="365521" y="1172851"/>
            <a:ext cx="3746615" cy="53956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z="2800" b="1" dirty="0">
                <a:solidFill>
                  <a:schemeClr val="tx1"/>
                </a:solidFill>
              </a:rPr>
              <a:t>Chat </a:t>
            </a:r>
          </a:p>
          <a:p>
            <a:pPr algn="ctr"/>
            <a:r>
              <a:rPr lang="fr-FR" sz="1600" dirty="0" err="1">
                <a:solidFill>
                  <a:schemeClr val="tx1"/>
                </a:solidFill>
              </a:rPr>
              <a:t>with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text</a:t>
            </a:r>
            <a:r>
              <a:rPr lang="fr-FR" sz="1600" dirty="0">
                <a:solidFill>
                  <a:schemeClr val="tx1"/>
                </a:solidFill>
              </a:rPr>
              <a:t>, images and documents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FE607C5-FB21-5A44-43EA-2B044106E07E}"/>
              </a:ext>
            </a:extLst>
          </p:cNvPr>
          <p:cNvSpPr txBox="1"/>
          <p:nvPr/>
        </p:nvSpPr>
        <p:spPr>
          <a:xfrm>
            <a:off x="2593604" y="173351"/>
            <a:ext cx="73917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/>
              <a:t>https://github.com/wordslab-org/wordslab-notebooks</a:t>
            </a:r>
            <a:r>
              <a:rPr lang="fr-FR" sz="2000" dirty="0"/>
              <a:t> </a:t>
            </a:r>
            <a:endParaRPr lang="fr-FR" dirty="0"/>
          </a:p>
          <a:p>
            <a:pPr algn="ctr"/>
            <a:r>
              <a:rPr lang="fr-FR" b="1" dirty="0"/>
              <a:t>The </a:t>
            </a:r>
            <a:r>
              <a:rPr lang="fr-FR" b="1" dirty="0" err="1"/>
              <a:t>easiest</a:t>
            </a:r>
            <a:r>
              <a:rPr lang="fr-FR" b="1" dirty="0"/>
              <a:t> </a:t>
            </a:r>
            <a:r>
              <a:rPr lang="fr-FR" b="1" dirty="0" err="1"/>
              <a:t>way</a:t>
            </a:r>
            <a:r>
              <a:rPr lang="fr-FR" b="1" dirty="0"/>
              <a:t> to </a:t>
            </a:r>
            <a:r>
              <a:rPr lang="fr-FR" b="1" dirty="0" err="1"/>
              <a:t>learn</a:t>
            </a:r>
            <a:r>
              <a:rPr lang="fr-FR" b="1" dirty="0"/>
              <a:t> and </a:t>
            </a:r>
            <a:r>
              <a:rPr lang="fr-FR" b="1" dirty="0" err="1"/>
              <a:t>build</a:t>
            </a:r>
            <a:r>
              <a:rPr lang="fr-FR" b="1" dirty="0"/>
              <a:t> </a:t>
            </a:r>
            <a:r>
              <a:rPr lang="fr-FR" b="1" dirty="0" err="1"/>
              <a:t>with</a:t>
            </a:r>
            <a:r>
              <a:rPr lang="fr-FR" b="1" dirty="0"/>
              <a:t> AI on </a:t>
            </a:r>
            <a:r>
              <a:rPr lang="fr-FR" b="1" dirty="0" err="1"/>
              <a:t>your</a:t>
            </a:r>
            <a:r>
              <a:rPr lang="fr-FR" b="1" dirty="0"/>
              <a:t> computer</a:t>
            </a:r>
            <a:r>
              <a:rPr lang="fr-FR" dirty="0"/>
              <a:t> 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098C260F-4F3E-BB7E-9DC4-7A8A0B212D59}"/>
              </a:ext>
            </a:extLst>
          </p:cNvPr>
          <p:cNvGrpSpPr/>
          <p:nvPr/>
        </p:nvGrpSpPr>
        <p:grpSpPr>
          <a:xfrm>
            <a:off x="4219479" y="1185103"/>
            <a:ext cx="1573763" cy="1498757"/>
            <a:chOff x="5326303" y="1296673"/>
            <a:chExt cx="1573763" cy="149875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2A537DD-AE4C-38C5-30C5-A978E1FCB429}"/>
                </a:ext>
              </a:extLst>
            </p:cNvPr>
            <p:cNvSpPr/>
            <p:nvPr/>
          </p:nvSpPr>
          <p:spPr>
            <a:xfrm>
              <a:off x="5326303" y="1296673"/>
              <a:ext cx="1573763" cy="149875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fr-FR" sz="1600" dirty="0" err="1">
                  <a:solidFill>
                    <a:schemeClr val="tx1"/>
                  </a:solidFill>
                </a:rPr>
                <a:t>Jupterlab</a:t>
              </a:r>
              <a:endParaRPr lang="fr-FR" sz="1600" dirty="0">
                <a:solidFill>
                  <a:schemeClr val="tx1"/>
                </a:solidFill>
              </a:endParaRPr>
            </a:p>
          </p:txBody>
        </p:sp>
        <p:pic>
          <p:nvPicPr>
            <p:cNvPr id="8" name="Image 7" descr="Une image contenant Police, logo, Graphique, cercle&#10;&#10;Le contenu généré par l’IA peut être incorrect.">
              <a:extLst>
                <a:ext uri="{FF2B5EF4-FFF2-40B4-BE49-F238E27FC236}">
                  <a16:creationId xmlns:a16="http://schemas.microsoft.com/office/drawing/2014/main" id="{E88C12C1-8F40-E762-EBEA-751F1ADBF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4318" y="1394973"/>
              <a:ext cx="842127" cy="1017570"/>
            </a:xfrm>
            <a:prstGeom prst="rect">
              <a:avLst/>
            </a:prstGeom>
          </p:spPr>
        </p:pic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2A6455F1-1786-CABC-A925-01E64E7CD888}"/>
              </a:ext>
            </a:extLst>
          </p:cNvPr>
          <p:cNvGrpSpPr/>
          <p:nvPr/>
        </p:nvGrpSpPr>
        <p:grpSpPr>
          <a:xfrm>
            <a:off x="8071229" y="1185103"/>
            <a:ext cx="1573763" cy="1498757"/>
            <a:chOff x="6981713" y="1296673"/>
            <a:chExt cx="1573763" cy="149875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AF342A5-95A0-DF3F-B2E8-EAB526357A2C}"/>
                </a:ext>
              </a:extLst>
            </p:cNvPr>
            <p:cNvSpPr/>
            <p:nvPr/>
          </p:nvSpPr>
          <p:spPr>
            <a:xfrm>
              <a:off x="6981713" y="1296673"/>
              <a:ext cx="1573763" cy="149875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fr-FR" sz="1600" dirty="0">
                  <a:solidFill>
                    <a:schemeClr val="tx1"/>
                  </a:solidFill>
                </a:rPr>
                <a:t>V</a:t>
              </a:r>
              <a:r>
                <a:rPr lang="fr-FR" sz="1100" dirty="0">
                  <a:solidFill>
                    <a:schemeClr val="tx1"/>
                  </a:solidFill>
                </a:rPr>
                <a:t>isual</a:t>
              </a:r>
              <a:r>
                <a:rPr lang="fr-FR" sz="1200" dirty="0">
                  <a:solidFill>
                    <a:schemeClr val="tx1"/>
                  </a:solidFill>
                </a:rPr>
                <a:t> </a:t>
              </a:r>
              <a:r>
                <a:rPr lang="fr-FR" sz="1600" dirty="0">
                  <a:solidFill>
                    <a:schemeClr val="tx1"/>
                  </a:solidFill>
                </a:rPr>
                <a:t>S</a:t>
              </a:r>
              <a:r>
                <a:rPr lang="fr-FR" sz="1100" dirty="0">
                  <a:solidFill>
                    <a:schemeClr val="tx1"/>
                  </a:solidFill>
                </a:rPr>
                <a:t>tudio </a:t>
              </a:r>
              <a:r>
                <a:rPr lang="fr-FR" sz="1600" dirty="0">
                  <a:solidFill>
                    <a:schemeClr val="tx1"/>
                  </a:solidFill>
                </a:rPr>
                <a:t>Code</a:t>
              </a:r>
            </a:p>
          </p:txBody>
        </p:sp>
        <p:pic>
          <p:nvPicPr>
            <p:cNvPr id="9" name="Image 8" descr="Une image contenant symbole, Bleu électrique, ligne, Rectangle&#10;&#10;Le contenu généré par l’IA peut être incorrect.">
              <a:extLst>
                <a:ext uri="{FF2B5EF4-FFF2-40B4-BE49-F238E27FC236}">
                  <a16:creationId xmlns:a16="http://schemas.microsoft.com/office/drawing/2014/main" id="{FED2B879-9EFE-5E42-36EB-D449373C4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8081" y="1388799"/>
              <a:ext cx="1023744" cy="1023744"/>
            </a:xfrm>
            <a:prstGeom prst="rect">
              <a:avLst/>
            </a:prstGeom>
          </p:spPr>
        </p:pic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44139CD3-130A-00B1-5847-B3E29A7872F7}"/>
              </a:ext>
            </a:extLst>
          </p:cNvPr>
          <p:cNvGrpSpPr/>
          <p:nvPr/>
        </p:nvGrpSpPr>
        <p:grpSpPr>
          <a:xfrm>
            <a:off x="360391" y="1172851"/>
            <a:ext cx="1573763" cy="1498757"/>
            <a:chOff x="3646828" y="1296674"/>
            <a:chExt cx="1573763" cy="149875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CEF8F22-20DB-3E69-50ED-F4F64562F720}"/>
                </a:ext>
              </a:extLst>
            </p:cNvPr>
            <p:cNvSpPr/>
            <p:nvPr/>
          </p:nvSpPr>
          <p:spPr>
            <a:xfrm>
              <a:off x="3646828" y="1296674"/>
              <a:ext cx="1573763" cy="149875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fr-FR" sz="1600" dirty="0" err="1">
                  <a:solidFill>
                    <a:schemeClr val="tx1"/>
                  </a:solidFill>
                </a:rPr>
                <a:t>OpenWebUI</a:t>
              </a:r>
              <a:endParaRPr lang="fr-FR" sz="1600" dirty="0">
                <a:solidFill>
                  <a:schemeClr val="tx1"/>
                </a:solidFill>
              </a:endParaRPr>
            </a:p>
          </p:txBody>
        </p:sp>
        <p:pic>
          <p:nvPicPr>
            <p:cNvPr id="10" name="Image 9" descr="Une image contenant cercle,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5E98EB47-8A53-1898-6AC8-92EB4BF46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0661" y="1388799"/>
              <a:ext cx="1099058" cy="1034548"/>
            </a:xfrm>
            <a:prstGeom prst="rect">
              <a:avLst/>
            </a:prstGeom>
          </p:spPr>
        </p:pic>
      </p:grpSp>
      <p:pic>
        <p:nvPicPr>
          <p:cNvPr id="15" name="Image 14">
            <a:extLst>
              <a:ext uri="{FF2B5EF4-FFF2-40B4-BE49-F238E27FC236}">
                <a16:creationId xmlns:a16="http://schemas.microsoft.com/office/drawing/2014/main" id="{D95E7F6B-577D-38D9-E5BD-82B14E0A70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0462" y="1556143"/>
            <a:ext cx="1596895" cy="628287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3785E328-3B1D-26ED-364E-60C991887855}"/>
              </a:ext>
            </a:extLst>
          </p:cNvPr>
          <p:cNvSpPr txBox="1"/>
          <p:nvPr/>
        </p:nvSpPr>
        <p:spPr>
          <a:xfrm>
            <a:off x="5791857" y="1538486"/>
            <a:ext cx="458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/>
              <a:t>+</a:t>
            </a:r>
            <a:endParaRPr lang="fr-FR" b="1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8A18450-207E-8D8C-51FB-394206EE727C}"/>
              </a:ext>
            </a:extLst>
          </p:cNvPr>
          <p:cNvSpPr txBox="1"/>
          <p:nvPr/>
        </p:nvSpPr>
        <p:spPr>
          <a:xfrm>
            <a:off x="1931348" y="1516344"/>
            <a:ext cx="458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/>
              <a:t>+</a:t>
            </a:r>
            <a:endParaRPr lang="fr-FR" b="1" dirty="0"/>
          </a:p>
        </p:txBody>
      </p:sp>
      <p:pic>
        <p:nvPicPr>
          <p:cNvPr id="20" name="Image 19" descr="Une image contenant texte, Police, Graphique, logo&#10;&#10;Le contenu généré par l’IA peut être incorrect.">
            <a:extLst>
              <a:ext uri="{FF2B5EF4-FFF2-40B4-BE49-F238E27FC236}">
                <a16:creationId xmlns:a16="http://schemas.microsoft.com/office/drawing/2014/main" id="{7C58AA4F-F259-583B-8FF4-BBAF39C736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676" y="1639450"/>
            <a:ext cx="1688586" cy="41584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ACA12252-FD02-98D4-33C2-5311B433B3B4}"/>
              </a:ext>
            </a:extLst>
          </p:cNvPr>
          <p:cNvSpPr txBox="1"/>
          <p:nvPr/>
        </p:nvSpPr>
        <p:spPr>
          <a:xfrm>
            <a:off x="9639627" y="1285507"/>
            <a:ext cx="458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/>
              <a:t>+</a:t>
            </a:r>
            <a:endParaRPr lang="fr-FR" b="1" dirty="0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A9877002-5AA7-01AA-83B1-0C218734B7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98408" y="1354039"/>
            <a:ext cx="1616368" cy="531508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3A077D76-7110-3FF2-770C-C31FDBC3B281}"/>
              </a:ext>
            </a:extLst>
          </p:cNvPr>
          <p:cNvSpPr txBox="1"/>
          <p:nvPr/>
        </p:nvSpPr>
        <p:spPr>
          <a:xfrm>
            <a:off x="9651171" y="1892804"/>
            <a:ext cx="458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/>
              <a:t>+</a:t>
            </a:r>
            <a:endParaRPr lang="fr-FR" b="1" dirty="0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17530678-7ED4-6982-2E3C-F77B76BF4E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55149" y="1971806"/>
            <a:ext cx="1193815" cy="504847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46E7E616-4F2D-F456-0D58-3A0B9D581A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3861" y="2785354"/>
            <a:ext cx="3497292" cy="3059776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F2DF9DAD-48C1-D76D-C410-C2EFEC9FF7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48808" y="2782155"/>
            <a:ext cx="3498549" cy="3062975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1E5BB9BC-05B6-ED7E-4F46-9956A3E989F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02048" y="2789258"/>
            <a:ext cx="3473721" cy="305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763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64DFA6-0EDA-910D-F072-37BCE499A8BA}"/>
              </a:ext>
            </a:extLst>
          </p:cNvPr>
          <p:cNvSpPr/>
          <p:nvPr/>
        </p:nvSpPr>
        <p:spPr>
          <a:xfrm>
            <a:off x="1865241" y="5600701"/>
            <a:ext cx="6224953" cy="5950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Windows 10 | Windows 11                             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A74D17-18A9-493A-E0FE-67D937B40F4A}"/>
              </a:ext>
            </a:extLst>
          </p:cNvPr>
          <p:cNvSpPr/>
          <p:nvPr/>
        </p:nvSpPr>
        <p:spPr>
          <a:xfrm>
            <a:off x="4321440" y="5155531"/>
            <a:ext cx="3768753" cy="374429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Virtual Machine Platform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B74984-82B7-53F1-99A1-89A7E5D67C4D}"/>
              </a:ext>
            </a:extLst>
          </p:cNvPr>
          <p:cNvSpPr/>
          <p:nvPr/>
        </p:nvSpPr>
        <p:spPr>
          <a:xfrm>
            <a:off x="1865241" y="475248"/>
            <a:ext cx="2365964" cy="50547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Web browser</a:t>
            </a:r>
          </a:p>
          <a:p>
            <a:pPr algn="ctr"/>
            <a:endParaRPr lang="fr-FR" dirty="0"/>
          </a:p>
          <a:p>
            <a:pPr algn="ctr"/>
            <a:r>
              <a:rPr lang="fr-FR" sz="1600" dirty="0">
                <a:solidFill>
                  <a:schemeClr val="tx2">
                    <a:lumMod val="25000"/>
                    <a:lumOff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http://127.0.0.1:8888</a:t>
            </a:r>
            <a:endParaRPr lang="fr-FR" sz="1600" dirty="0">
              <a:solidFill>
                <a:schemeClr val="tx2">
                  <a:lumMod val="25000"/>
                  <a:lumOff val="75000"/>
                </a:schemeClr>
              </a:solidFill>
            </a:endParaRPr>
          </a:p>
          <a:p>
            <a:pPr algn="ctr"/>
            <a:endParaRPr lang="fr-FR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A34AFF-4ECF-7C6D-43FE-7AACE7B57AE7}"/>
              </a:ext>
            </a:extLst>
          </p:cNvPr>
          <p:cNvSpPr/>
          <p:nvPr/>
        </p:nvSpPr>
        <p:spPr>
          <a:xfrm>
            <a:off x="4321440" y="4710361"/>
            <a:ext cx="3768753" cy="374429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Windows </a:t>
            </a:r>
            <a:r>
              <a:rPr lang="fr-FR" dirty="0" err="1"/>
              <a:t>Subsystem</a:t>
            </a:r>
            <a:r>
              <a:rPr lang="fr-FR" dirty="0"/>
              <a:t> for Linux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85FE8C-CBC5-C33F-4F2A-482C531921B7}"/>
              </a:ext>
            </a:extLst>
          </p:cNvPr>
          <p:cNvSpPr/>
          <p:nvPr/>
        </p:nvSpPr>
        <p:spPr>
          <a:xfrm>
            <a:off x="4321440" y="475247"/>
            <a:ext cx="3768753" cy="41643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wordslab-notebooks</a:t>
            </a:r>
          </a:p>
          <a:p>
            <a:pPr algn="ctr"/>
            <a:r>
              <a:rPr lang="fr-FR" b="1" dirty="0" err="1">
                <a:solidFill>
                  <a:schemeClr val="tx1"/>
                </a:solidFill>
              </a:rPr>
              <a:t>virtual</a:t>
            </a:r>
            <a:r>
              <a:rPr lang="fr-FR" b="1" dirty="0">
                <a:solidFill>
                  <a:schemeClr val="tx1"/>
                </a:solidFill>
              </a:rPr>
              <a:t> machine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7362E4-C694-67FA-A8CD-C9C0139F39BF}"/>
              </a:ext>
            </a:extLst>
          </p:cNvPr>
          <p:cNvSpPr/>
          <p:nvPr/>
        </p:nvSpPr>
        <p:spPr>
          <a:xfrm>
            <a:off x="4410101" y="3544032"/>
            <a:ext cx="3591428" cy="3744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Ubuntu 24.04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33D2B2-E974-9596-6894-90180866E6F9}"/>
              </a:ext>
            </a:extLst>
          </p:cNvPr>
          <p:cNvSpPr/>
          <p:nvPr/>
        </p:nvSpPr>
        <p:spPr>
          <a:xfrm>
            <a:off x="4410102" y="1949111"/>
            <a:ext cx="3591428" cy="15241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conda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environment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75EBB6-6659-9A5F-38AB-DF5A1F6129E4}"/>
              </a:ext>
            </a:extLst>
          </p:cNvPr>
          <p:cNvSpPr/>
          <p:nvPr/>
        </p:nvSpPr>
        <p:spPr>
          <a:xfrm>
            <a:off x="4410102" y="607591"/>
            <a:ext cx="1108481" cy="12707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pip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venv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69EA5C-7497-0D73-E794-4080E0EA3B5C}"/>
              </a:ext>
            </a:extLst>
          </p:cNvPr>
          <p:cNvSpPr/>
          <p:nvPr/>
        </p:nvSpPr>
        <p:spPr>
          <a:xfrm>
            <a:off x="5651575" y="600846"/>
            <a:ext cx="1108481" cy="12707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pip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venv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ECD72B-4BD8-4F9B-D801-25677B0BB747}"/>
              </a:ext>
            </a:extLst>
          </p:cNvPr>
          <p:cNvSpPr/>
          <p:nvPr/>
        </p:nvSpPr>
        <p:spPr>
          <a:xfrm>
            <a:off x="6893049" y="600846"/>
            <a:ext cx="1108481" cy="12707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pip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venv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1C73BA-1817-E7BC-8DD0-8EC8695A337A}"/>
              </a:ext>
            </a:extLst>
          </p:cNvPr>
          <p:cNvSpPr/>
          <p:nvPr/>
        </p:nvSpPr>
        <p:spPr>
          <a:xfrm>
            <a:off x="4484781" y="2043461"/>
            <a:ext cx="825094" cy="10398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</a:rPr>
              <a:t>Jupyter</a:t>
            </a:r>
            <a:br>
              <a:rPr lang="fr-FR" sz="1400" dirty="0">
                <a:solidFill>
                  <a:schemeClr val="tx1"/>
                </a:solidFill>
              </a:rPr>
            </a:br>
            <a:r>
              <a:rPr lang="fr-FR" sz="1400" dirty="0" err="1">
                <a:solidFill>
                  <a:schemeClr val="tx1"/>
                </a:solidFill>
              </a:rPr>
              <a:t>lab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222F77-DB9A-124B-8779-9B2FF5D8CFBD}"/>
              </a:ext>
            </a:extLst>
          </p:cNvPr>
          <p:cNvSpPr/>
          <p:nvPr/>
        </p:nvSpPr>
        <p:spPr>
          <a:xfrm>
            <a:off x="7106932" y="2043461"/>
            <a:ext cx="825094" cy="10398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CUDA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12.4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97662B-8455-793D-551B-BB92CDCF5442}"/>
              </a:ext>
            </a:extLst>
          </p:cNvPr>
          <p:cNvSpPr/>
          <p:nvPr/>
        </p:nvSpPr>
        <p:spPr>
          <a:xfrm>
            <a:off x="5358831" y="2043461"/>
            <a:ext cx="825094" cy="10398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Python 3.12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74D57F-1EF3-3EC6-98C3-3FC396E963A5}"/>
              </a:ext>
            </a:extLst>
          </p:cNvPr>
          <p:cNvSpPr/>
          <p:nvPr/>
        </p:nvSpPr>
        <p:spPr>
          <a:xfrm>
            <a:off x="6232881" y="2043461"/>
            <a:ext cx="825094" cy="10398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>
                <a:solidFill>
                  <a:schemeClr val="tx1"/>
                </a:solidFill>
              </a:rPr>
              <a:t>Pytorch</a:t>
            </a:r>
            <a:endParaRPr lang="fr-FR" sz="1400" b="1" dirty="0">
              <a:solidFill>
                <a:schemeClr val="tx1"/>
              </a:solidFill>
            </a:endParaRPr>
          </a:p>
          <a:p>
            <a:pPr algn="ctr"/>
            <a:r>
              <a:rPr lang="fr-FR" sz="1400" b="1" dirty="0">
                <a:solidFill>
                  <a:schemeClr val="tx1"/>
                </a:solidFill>
              </a:rPr>
              <a:t>2.4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5BADE78A-B289-8DF1-26AB-FCCD580309EF}"/>
              </a:ext>
            </a:extLst>
          </p:cNvPr>
          <p:cNvCxnSpPr>
            <a:cxnSpLocks/>
          </p:cNvCxnSpPr>
          <p:nvPr/>
        </p:nvCxnSpPr>
        <p:spPr>
          <a:xfrm>
            <a:off x="3749941" y="2632994"/>
            <a:ext cx="768449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0BE011E-7ED6-5F15-2C80-D3AC22E5994D}"/>
              </a:ext>
            </a:extLst>
          </p:cNvPr>
          <p:cNvSpPr/>
          <p:nvPr/>
        </p:nvSpPr>
        <p:spPr>
          <a:xfrm>
            <a:off x="4534770" y="715200"/>
            <a:ext cx="885893" cy="7391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wordslab-</a:t>
            </a:r>
            <a:r>
              <a:rPr lang="fr-FR" sz="1400" b="1" dirty="0">
                <a:solidFill>
                  <a:schemeClr val="tx1"/>
                </a:solidFill>
              </a:rPr>
              <a:t>chat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4C138C-950A-1F43-0243-2DA732027513}"/>
              </a:ext>
            </a:extLst>
          </p:cNvPr>
          <p:cNvSpPr/>
          <p:nvPr/>
        </p:nvSpPr>
        <p:spPr>
          <a:xfrm>
            <a:off x="5740978" y="715200"/>
            <a:ext cx="885893" cy="7391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wordslab-</a:t>
            </a:r>
            <a:r>
              <a:rPr lang="fr-FR" sz="1400" b="1" dirty="0" err="1">
                <a:solidFill>
                  <a:schemeClr val="tx1"/>
                </a:solidFill>
              </a:rPr>
              <a:t>voice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86E5BE-CDA9-849B-1E33-137FC69CCC4E}"/>
              </a:ext>
            </a:extLst>
          </p:cNvPr>
          <p:cNvSpPr/>
          <p:nvPr/>
        </p:nvSpPr>
        <p:spPr>
          <a:xfrm>
            <a:off x="7009435" y="715200"/>
            <a:ext cx="885893" cy="7391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wordslab-</a:t>
            </a:r>
            <a:r>
              <a:rPr lang="fr-FR" sz="1400" b="1" dirty="0">
                <a:solidFill>
                  <a:schemeClr val="tx1"/>
                </a:solidFill>
              </a:rPr>
              <a:t>…</a:t>
            </a:r>
            <a:endParaRPr lang="fr-FR" sz="12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Nvidia GeForce GTX Logo PNG Vector (AI) Free Download">
            <a:extLst>
              <a:ext uri="{FF2B5EF4-FFF2-40B4-BE49-F238E27FC236}">
                <a16:creationId xmlns:a16="http://schemas.microsoft.com/office/drawing/2014/main" id="{1316E432-A781-F31F-AA90-6BE443CA6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978" y="5516951"/>
            <a:ext cx="1906269" cy="76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Accolade fermante 27">
            <a:extLst>
              <a:ext uri="{FF2B5EF4-FFF2-40B4-BE49-F238E27FC236}">
                <a16:creationId xmlns:a16="http://schemas.microsoft.com/office/drawing/2014/main" id="{9B24709A-56C0-5096-5F33-FFEDE446E380}"/>
              </a:ext>
            </a:extLst>
          </p:cNvPr>
          <p:cNvSpPr/>
          <p:nvPr/>
        </p:nvSpPr>
        <p:spPr>
          <a:xfrm>
            <a:off x="8106943" y="1949110"/>
            <a:ext cx="359378" cy="3580849"/>
          </a:xfrm>
          <a:prstGeom prst="rightBrac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Accolade fermante 28">
            <a:extLst>
              <a:ext uri="{FF2B5EF4-FFF2-40B4-BE49-F238E27FC236}">
                <a16:creationId xmlns:a16="http://schemas.microsoft.com/office/drawing/2014/main" id="{F2B2B86E-5514-E1BE-E8AF-D4D86E39440E}"/>
              </a:ext>
            </a:extLst>
          </p:cNvPr>
          <p:cNvSpPr/>
          <p:nvPr/>
        </p:nvSpPr>
        <p:spPr>
          <a:xfrm>
            <a:off x="8117915" y="600845"/>
            <a:ext cx="348406" cy="1277525"/>
          </a:xfrm>
          <a:prstGeom prst="rightBrac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5040462-4F8A-C1C1-E32A-48E1E0E82EA0}"/>
              </a:ext>
            </a:extLst>
          </p:cNvPr>
          <p:cNvSpPr txBox="1"/>
          <p:nvPr/>
        </p:nvSpPr>
        <p:spPr>
          <a:xfrm>
            <a:off x="8483071" y="3577357"/>
            <a:ext cx="28304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0" i="0" strike="noStrike" dirty="0">
                <a:effectLst/>
                <a:latin typeface="-apple-system"/>
              </a:rPr>
              <a:t>install-wordslab-notebooks.bat</a:t>
            </a:r>
            <a:endParaRPr lang="fr-FR" sz="1400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04D7468-963A-939F-518B-F6345DABD184}"/>
              </a:ext>
            </a:extLst>
          </p:cNvPr>
          <p:cNvSpPr txBox="1"/>
          <p:nvPr/>
        </p:nvSpPr>
        <p:spPr>
          <a:xfrm>
            <a:off x="8466321" y="1094854"/>
            <a:ext cx="3063206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0" i="0" strike="noStrike" dirty="0" err="1">
                <a:effectLst/>
                <a:latin typeface="-apple-system"/>
              </a:rPr>
              <a:t>create-workspace-project</a:t>
            </a:r>
            <a:br>
              <a:rPr lang="fr-FR" sz="1400" b="0" i="0" strike="noStrike" dirty="0">
                <a:effectLst/>
                <a:latin typeface="-apple-system"/>
              </a:rPr>
            </a:br>
            <a:r>
              <a:rPr lang="fr-FR" sz="900" b="0" i="0" strike="noStrike" dirty="0">
                <a:effectLst/>
                <a:latin typeface="-apple-system"/>
              </a:rPr>
              <a:t>https://github.com/wordslab-org/wordslab-chat.git</a:t>
            </a:r>
            <a:endParaRPr lang="fr-FR" sz="1400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850EDCB-04E1-CEA2-8238-B616CDF00083}"/>
              </a:ext>
            </a:extLst>
          </p:cNvPr>
          <p:cNvSpPr/>
          <p:nvPr/>
        </p:nvSpPr>
        <p:spPr>
          <a:xfrm>
            <a:off x="9494100" y="3083348"/>
            <a:ext cx="433137" cy="414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D4B09292-E1FF-19F3-8A80-EE87A9F92FC7}"/>
              </a:ext>
            </a:extLst>
          </p:cNvPr>
          <p:cNvSpPr/>
          <p:nvPr/>
        </p:nvSpPr>
        <p:spPr>
          <a:xfrm>
            <a:off x="9494099" y="600845"/>
            <a:ext cx="433137" cy="414009"/>
          </a:xfrm>
          <a:prstGeom prst="ellipse">
            <a:avLst/>
          </a:prstGeom>
          <a:solidFill>
            <a:srgbClr val="F6C6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C9FCDF1B-16D7-CE9B-D205-82BF237D25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34210" y="4017545"/>
            <a:ext cx="1936633" cy="410075"/>
          </a:xfrm>
          <a:prstGeom prst="rect">
            <a:avLst/>
          </a:prstGeom>
        </p:spPr>
      </p:pic>
      <p:pic>
        <p:nvPicPr>
          <p:cNvPr id="1028" name="Picture 4" descr="Creating JupyterLab Extensions - Faster - Davis E. Ford">
            <a:extLst>
              <a:ext uri="{FF2B5EF4-FFF2-40B4-BE49-F238E27FC236}">
                <a16:creationId xmlns:a16="http://schemas.microsoft.com/office/drawing/2014/main" id="{1366A846-46D0-D2FA-44D3-7DB799023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258" y="1621130"/>
            <a:ext cx="1530536" cy="69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0801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176</Words>
  <Application>Microsoft Office PowerPoint</Application>
  <PresentationFormat>Grand écran</PresentationFormat>
  <Paragraphs>64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-apple-system</vt:lpstr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Laurent Prud'hon</dc:creator>
  <cp:lastModifiedBy>Laurent Prud'hon</cp:lastModifiedBy>
  <cp:revision>1</cp:revision>
  <dcterms:created xsi:type="dcterms:W3CDTF">2024-10-07T19:00:24Z</dcterms:created>
  <dcterms:modified xsi:type="dcterms:W3CDTF">2025-04-21T16:37:01Z</dcterms:modified>
</cp:coreProperties>
</file>