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2" r:id="rId2"/>
    <p:sldId id="256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3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3BB0D2-6A14-46F3-8BA4-26B5312A3C4F}" v="260" dt="2025-04-21T16:03:24.1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10" y="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ent Prud'hon" userId="196f0b5afced95ca" providerId="LiveId" clId="{723BB0D2-6A14-46F3-8BA4-26B5312A3C4F}"/>
    <pc:docChg chg="undo redo custSel addSld delSld modSld sldOrd">
      <pc:chgData name="Laurent Prud'hon" userId="196f0b5afced95ca" providerId="LiveId" clId="{723BB0D2-6A14-46F3-8BA4-26B5312A3C4F}" dt="2025-04-21T16:04:05.319" v="6642" actId="114"/>
      <pc:docMkLst>
        <pc:docMk/>
      </pc:docMkLst>
      <pc:sldChg chg="addSp delSp modSp mod">
        <pc:chgData name="Laurent Prud'hon" userId="196f0b5afced95ca" providerId="LiveId" clId="{723BB0D2-6A14-46F3-8BA4-26B5312A3C4F}" dt="2025-03-30T10:26:00.084" v="3398" actId="20577"/>
        <pc:sldMkLst>
          <pc:docMk/>
          <pc:sldMk cId="3670781142" sldId="256"/>
        </pc:sldMkLst>
        <pc:spChg chg="mod">
          <ac:chgData name="Laurent Prud'hon" userId="196f0b5afced95ca" providerId="LiveId" clId="{723BB0D2-6A14-46F3-8BA4-26B5312A3C4F}" dt="2025-03-30T09:07:55.520" v="1031" actId="20577"/>
          <ac:spMkLst>
            <pc:docMk/>
            <pc:sldMk cId="3670781142" sldId="256"/>
            <ac:spMk id="4" creationId="{0BBD24BB-1575-4BA9-6A27-E5BEBDCF76B3}"/>
          </ac:spMkLst>
        </pc:spChg>
        <pc:spChg chg="mod">
          <ac:chgData name="Laurent Prud'hon" userId="196f0b5afced95ca" providerId="LiveId" clId="{723BB0D2-6A14-46F3-8BA4-26B5312A3C4F}" dt="2025-03-30T09:31:29.272" v="1718" actId="113"/>
          <ac:spMkLst>
            <pc:docMk/>
            <pc:sldMk cId="3670781142" sldId="256"/>
            <ac:spMk id="8" creationId="{5F5FDF0F-ADAB-5151-4F3E-D8AAF8E863DA}"/>
          </ac:spMkLst>
        </pc:spChg>
        <pc:spChg chg="add mod">
          <ac:chgData name="Laurent Prud'hon" userId="196f0b5afced95ca" providerId="LiveId" clId="{723BB0D2-6A14-46F3-8BA4-26B5312A3C4F}" dt="2025-03-30T09:30:44.779" v="1700" actId="1076"/>
          <ac:spMkLst>
            <pc:docMk/>
            <pc:sldMk cId="3670781142" sldId="256"/>
            <ac:spMk id="9" creationId="{D1392761-15AE-70BC-770F-BF661A6C6F96}"/>
          </ac:spMkLst>
        </pc:spChg>
        <pc:spChg chg="add mod">
          <ac:chgData name="Laurent Prud'hon" userId="196f0b5afced95ca" providerId="LiveId" clId="{723BB0D2-6A14-46F3-8BA4-26B5312A3C4F}" dt="2025-03-30T09:28:33.685" v="1695" actId="6549"/>
          <ac:spMkLst>
            <pc:docMk/>
            <pc:sldMk cId="3670781142" sldId="256"/>
            <ac:spMk id="12" creationId="{5A3B0660-233C-EF7E-1D3F-31EFB3EB7256}"/>
          </ac:spMkLst>
        </pc:spChg>
        <pc:spChg chg="add mod">
          <ac:chgData name="Laurent Prud'hon" userId="196f0b5afced95ca" providerId="LiveId" clId="{723BB0D2-6A14-46F3-8BA4-26B5312A3C4F}" dt="2025-03-30T09:21:24.180" v="1461" actId="164"/>
          <ac:spMkLst>
            <pc:docMk/>
            <pc:sldMk cId="3670781142" sldId="256"/>
            <ac:spMk id="13" creationId="{506AFC82-48C9-28CE-6434-D6202C6DAD4F}"/>
          </ac:spMkLst>
        </pc:spChg>
        <pc:spChg chg="add mod">
          <ac:chgData name="Laurent Prud'hon" userId="196f0b5afced95ca" providerId="LiveId" clId="{723BB0D2-6A14-46F3-8BA4-26B5312A3C4F}" dt="2025-03-30T09:25:42.087" v="1597" actId="404"/>
          <ac:spMkLst>
            <pc:docMk/>
            <pc:sldMk cId="3670781142" sldId="256"/>
            <ac:spMk id="14" creationId="{6A3435CD-FE98-E402-529B-8C676A324F20}"/>
          </ac:spMkLst>
        </pc:spChg>
        <pc:spChg chg="add mod">
          <ac:chgData name="Laurent Prud'hon" userId="196f0b5afced95ca" providerId="LiveId" clId="{723BB0D2-6A14-46F3-8BA4-26B5312A3C4F}" dt="2025-03-30T09:21:34.333" v="1462" actId="164"/>
          <ac:spMkLst>
            <pc:docMk/>
            <pc:sldMk cId="3670781142" sldId="256"/>
            <ac:spMk id="15" creationId="{F2AE0524-A52D-F955-4163-2FE1F3436997}"/>
          </ac:spMkLst>
        </pc:spChg>
        <pc:spChg chg="add mod">
          <ac:chgData name="Laurent Prud'hon" userId="196f0b5afced95ca" providerId="LiveId" clId="{723BB0D2-6A14-46F3-8BA4-26B5312A3C4F}" dt="2025-03-30T09:30:54.726" v="1717" actId="1035"/>
          <ac:spMkLst>
            <pc:docMk/>
            <pc:sldMk cId="3670781142" sldId="256"/>
            <ac:spMk id="16" creationId="{47DC9771-E952-49FF-6BFF-F8E43358FD31}"/>
          </ac:spMkLst>
        </pc:spChg>
        <pc:spChg chg="add mod">
          <ac:chgData name="Laurent Prud'hon" userId="196f0b5afced95ca" providerId="LiveId" clId="{723BB0D2-6A14-46F3-8BA4-26B5312A3C4F}" dt="2025-03-30T09:30:54.726" v="1717" actId="1035"/>
          <ac:spMkLst>
            <pc:docMk/>
            <pc:sldMk cId="3670781142" sldId="256"/>
            <ac:spMk id="19" creationId="{BE1AAA8B-2CF7-13A7-5292-37443201B790}"/>
          </ac:spMkLst>
        </pc:spChg>
        <pc:spChg chg="mod">
          <ac:chgData name="Laurent Prud'hon" userId="196f0b5afced95ca" providerId="LiveId" clId="{723BB0D2-6A14-46F3-8BA4-26B5312A3C4F}" dt="2025-03-30T09:25:47.271" v="1598" actId="404"/>
          <ac:spMkLst>
            <pc:docMk/>
            <pc:sldMk cId="3670781142" sldId="256"/>
            <ac:spMk id="21" creationId="{1FBAA433-8802-825C-E27F-99E04A60FFF0}"/>
          </ac:spMkLst>
        </pc:spChg>
        <pc:spChg chg="mod">
          <ac:chgData name="Laurent Prud'hon" userId="196f0b5afced95ca" providerId="LiveId" clId="{723BB0D2-6A14-46F3-8BA4-26B5312A3C4F}" dt="2025-03-30T09:23:01.759" v="1523"/>
          <ac:spMkLst>
            <pc:docMk/>
            <pc:sldMk cId="3670781142" sldId="256"/>
            <ac:spMk id="22" creationId="{A34C78BC-E1B2-E690-0033-897BDD0C8C0A}"/>
          </ac:spMkLst>
        </pc:spChg>
        <pc:spChg chg="mod">
          <ac:chgData name="Laurent Prud'hon" userId="196f0b5afced95ca" providerId="LiveId" clId="{723BB0D2-6A14-46F3-8BA4-26B5312A3C4F}" dt="2025-03-30T09:26:47.983" v="1658" actId="20577"/>
          <ac:spMkLst>
            <pc:docMk/>
            <pc:sldMk cId="3670781142" sldId="256"/>
            <ac:spMk id="24" creationId="{ABCC9376-273F-2307-CB3F-7ABE4B8460F2}"/>
          </ac:spMkLst>
        </pc:spChg>
        <pc:spChg chg="mod">
          <ac:chgData name="Laurent Prud'hon" userId="196f0b5afced95ca" providerId="LiveId" clId="{723BB0D2-6A14-46F3-8BA4-26B5312A3C4F}" dt="2025-03-30T09:23:01.759" v="1523"/>
          <ac:spMkLst>
            <pc:docMk/>
            <pc:sldMk cId="3670781142" sldId="256"/>
            <ac:spMk id="25" creationId="{9989BD60-1832-C304-6074-6F4005A1AA10}"/>
          </ac:spMkLst>
        </pc:spChg>
        <pc:spChg chg="add mod">
          <ac:chgData name="Laurent Prud'hon" userId="196f0b5afced95ca" providerId="LiveId" clId="{723BB0D2-6A14-46F3-8BA4-26B5312A3C4F}" dt="2025-03-30T09:49:41.086" v="2214"/>
          <ac:spMkLst>
            <pc:docMk/>
            <pc:sldMk cId="3670781142" sldId="256"/>
            <ac:spMk id="28" creationId="{7EF887C6-2E52-E6FB-7E76-E2BC6638AD30}"/>
          </ac:spMkLst>
        </pc:spChg>
        <pc:spChg chg="add mod">
          <ac:chgData name="Laurent Prud'hon" userId="196f0b5afced95ca" providerId="LiveId" clId="{723BB0D2-6A14-46F3-8BA4-26B5312A3C4F}" dt="2025-03-30T10:26:00.084" v="3398" actId="20577"/>
          <ac:spMkLst>
            <pc:docMk/>
            <pc:sldMk cId="3670781142" sldId="256"/>
            <ac:spMk id="29" creationId="{0FC03EFE-6C85-7CDC-FB38-459EADF9DD49}"/>
          </ac:spMkLst>
        </pc:spChg>
        <pc:grpChg chg="add mod">
          <ac:chgData name="Laurent Prud'hon" userId="196f0b5afced95ca" providerId="LiveId" clId="{723BB0D2-6A14-46F3-8BA4-26B5312A3C4F}" dt="2025-03-30T09:30:54.726" v="1717" actId="1035"/>
          <ac:grpSpMkLst>
            <pc:docMk/>
            <pc:sldMk cId="3670781142" sldId="256"/>
            <ac:grpSpMk id="17" creationId="{EA2E2C7C-699D-F214-1047-FA6D846D3F97}"/>
          </ac:grpSpMkLst>
        </pc:grpChg>
        <pc:grpChg chg="add mod">
          <ac:chgData name="Laurent Prud'hon" userId="196f0b5afced95ca" providerId="LiveId" clId="{723BB0D2-6A14-46F3-8BA4-26B5312A3C4F}" dt="2025-03-30T09:30:54.726" v="1717" actId="1035"/>
          <ac:grpSpMkLst>
            <pc:docMk/>
            <pc:sldMk cId="3670781142" sldId="256"/>
            <ac:grpSpMk id="18" creationId="{05B9890A-E477-0EE0-AE3A-35072B52D619}"/>
          </ac:grpSpMkLst>
        </pc:grpChg>
        <pc:grpChg chg="add mod">
          <ac:chgData name="Laurent Prud'hon" userId="196f0b5afced95ca" providerId="LiveId" clId="{723BB0D2-6A14-46F3-8BA4-26B5312A3C4F}" dt="2025-03-30T09:30:54.726" v="1717" actId="1035"/>
          <ac:grpSpMkLst>
            <pc:docMk/>
            <pc:sldMk cId="3670781142" sldId="256"/>
            <ac:grpSpMk id="20" creationId="{F6331B65-8204-8044-6B53-5469203B2730}"/>
          </ac:grpSpMkLst>
        </pc:grpChg>
        <pc:grpChg chg="add mod">
          <ac:chgData name="Laurent Prud'hon" userId="196f0b5afced95ca" providerId="LiveId" clId="{723BB0D2-6A14-46F3-8BA4-26B5312A3C4F}" dt="2025-03-30T09:30:54.726" v="1717" actId="1035"/>
          <ac:grpSpMkLst>
            <pc:docMk/>
            <pc:sldMk cId="3670781142" sldId="256"/>
            <ac:grpSpMk id="23" creationId="{0D710C9B-3917-89F4-AC52-26B69BD94FCA}"/>
          </ac:grpSpMkLst>
        </pc:grpChg>
        <pc:cxnChg chg="add mod">
          <ac:chgData name="Laurent Prud'hon" userId="196f0b5afced95ca" providerId="LiveId" clId="{723BB0D2-6A14-46F3-8BA4-26B5312A3C4F}" dt="2025-03-30T09:30:54.726" v="1717" actId="1035"/>
          <ac:cxnSpMkLst>
            <pc:docMk/>
            <pc:sldMk cId="3670781142" sldId="256"/>
            <ac:cxnSpMk id="27" creationId="{CFF95C58-2957-5785-8C0C-6534634D2FBC}"/>
          </ac:cxnSpMkLst>
        </pc:cxnChg>
      </pc:sldChg>
      <pc:sldChg chg="addSp delSp modSp mod">
        <pc:chgData name="Laurent Prud'hon" userId="196f0b5afced95ca" providerId="LiveId" clId="{723BB0D2-6A14-46F3-8BA4-26B5312A3C4F}" dt="2025-03-30T11:17:51.733" v="4068" actId="6549"/>
        <pc:sldMkLst>
          <pc:docMk/>
          <pc:sldMk cId="3888520362" sldId="257"/>
        </pc:sldMkLst>
        <pc:spChg chg="add mod">
          <ac:chgData name="Laurent Prud'hon" userId="196f0b5afced95ca" providerId="LiveId" clId="{723BB0D2-6A14-46F3-8BA4-26B5312A3C4F}" dt="2025-03-30T09:07:56.542" v="1033" actId="6549"/>
          <ac:spMkLst>
            <pc:docMk/>
            <pc:sldMk cId="3888520362" sldId="257"/>
            <ac:spMk id="4" creationId="{4E304FDA-4A67-883A-FDB6-1547BAA01692}"/>
          </ac:spMkLst>
        </pc:spChg>
        <pc:spChg chg="add mod">
          <ac:chgData name="Laurent Prud'hon" userId="196f0b5afced95ca" providerId="LiveId" clId="{723BB0D2-6A14-46F3-8BA4-26B5312A3C4F}" dt="2025-03-30T10:09:13.554" v="2858" actId="1037"/>
          <ac:spMkLst>
            <pc:docMk/>
            <pc:sldMk cId="3888520362" sldId="257"/>
            <ac:spMk id="7" creationId="{CA8792ED-9AB5-80C4-C0AE-C115AC132A5B}"/>
          </ac:spMkLst>
        </pc:spChg>
        <pc:spChg chg="add mod">
          <ac:chgData name="Laurent Prud'hon" userId="196f0b5afced95ca" providerId="LiveId" clId="{723BB0D2-6A14-46F3-8BA4-26B5312A3C4F}" dt="2025-03-30T09:39:23.699" v="2061" actId="20577"/>
          <ac:spMkLst>
            <pc:docMk/>
            <pc:sldMk cId="3888520362" sldId="257"/>
            <ac:spMk id="8" creationId="{19920F9D-D43C-420A-2C33-BD4DD9B920FE}"/>
          </ac:spMkLst>
        </pc:spChg>
        <pc:spChg chg="mod">
          <ac:chgData name="Laurent Prud'hon" userId="196f0b5afced95ca" providerId="LiveId" clId="{723BB0D2-6A14-46F3-8BA4-26B5312A3C4F}" dt="2025-03-30T09:45:30.517" v="2115" actId="6549"/>
          <ac:spMkLst>
            <pc:docMk/>
            <pc:sldMk cId="3888520362" sldId="257"/>
            <ac:spMk id="10" creationId="{B2B19121-101A-73C9-1EF9-7E290097AEAF}"/>
          </ac:spMkLst>
        </pc:spChg>
        <pc:spChg chg="mod">
          <ac:chgData name="Laurent Prud'hon" userId="196f0b5afced95ca" providerId="LiveId" clId="{723BB0D2-6A14-46F3-8BA4-26B5312A3C4F}" dt="2025-03-30T09:45:18.072" v="2111" actId="14100"/>
          <ac:spMkLst>
            <pc:docMk/>
            <pc:sldMk cId="3888520362" sldId="257"/>
            <ac:spMk id="11" creationId="{6FB91693-7ED5-3AA7-EC6D-C45AA24675A3}"/>
          </ac:spMkLst>
        </pc:spChg>
        <pc:spChg chg="add mod">
          <ac:chgData name="Laurent Prud'hon" userId="196f0b5afced95ca" providerId="LiveId" clId="{723BB0D2-6A14-46F3-8BA4-26B5312A3C4F}" dt="2025-03-30T10:09:13.554" v="2858" actId="1037"/>
          <ac:spMkLst>
            <pc:docMk/>
            <pc:sldMk cId="3888520362" sldId="257"/>
            <ac:spMk id="27" creationId="{8BC3A2D4-7C12-BA1B-8AAB-E0244A735ECF}"/>
          </ac:spMkLst>
        </pc:spChg>
        <pc:spChg chg="add mod">
          <ac:chgData name="Laurent Prud'hon" userId="196f0b5afced95ca" providerId="LiveId" clId="{723BB0D2-6A14-46F3-8BA4-26B5312A3C4F}" dt="2025-03-30T10:09:13.554" v="2858" actId="1037"/>
          <ac:spMkLst>
            <pc:docMk/>
            <pc:sldMk cId="3888520362" sldId="257"/>
            <ac:spMk id="28" creationId="{BF4E5423-2469-1709-0998-905FA2CD02D1}"/>
          </ac:spMkLst>
        </pc:spChg>
        <pc:spChg chg="mod">
          <ac:chgData name="Laurent Prud'hon" userId="196f0b5afced95ca" providerId="LiveId" clId="{723BB0D2-6A14-46F3-8BA4-26B5312A3C4F}" dt="2025-03-30T09:47:01.133" v="2153" actId="404"/>
          <ac:spMkLst>
            <pc:docMk/>
            <pc:sldMk cId="3888520362" sldId="257"/>
            <ac:spMk id="33" creationId="{89B19F5C-4444-98F9-4405-B125B7F390DF}"/>
          </ac:spMkLst>
        </pc:spChg>
        <pc:spChg chg="mod">
          <ac:chgData name="Laurent Prud'hon" userId="196f0b5afced95ca" providerId="LiveId" clId="{723BB0D2-6A14-46F3-8BA4-26B5312A3C4F}" dt="2025-03-30T09:46:00.577" v="2119" actId="20577"/>
          <ac:spMkLst>
            <pc:docMk/>
            <pc:sldMk cId="3888520362" sldId="257"/>
            <ac:spMk id="34" creationId="{0201E9E0-D177-B361-3E32-38B1A095FC89}"/>
          </ac:spMkLst>
        </pc:spChg>
        <pc:spChg chg="add mod">
          <ac:chgData name="Laurent Prud'hon" userId="196f0b5afced95ca" providerId="LiveId" clId="{723BB0D2-6A14-46F3-8BA4-26B5312A3C4F}" dt="2025-03-30T10:09:13.554" v="2858" actId="1037"/>
          <ac:spMkLst>
            <pc:docMk/>
            <pc:sldMk cId="3888520362" sldId="257"/>
            <ac:spMk id="35" creationId="{821D04B0-D017-6E0B-5EF9-5779D919E87A}"/>
          </ac:spMkLst>
        </pc:spChg>
        <pc:spChg chg="add mod">
          <ac:chgData name="Laurent Prud'hon" userId="196f0b5afced95ca" providerId="LiveId" clId="{723BB0D2-6A14-46F3-8BA4-26B5312A3C4F}" dt="2025-03-30T10:09:13.554" v="2858" actId="1037"/>
          <ac:spMkLst>
            <pc:docMk/>
            <pc:sldMk cId="3888520362" sldId="257"/>
            <ac:spMk id="36" creationId="{89D35674-D3E0-FC5F-1826-FF188FFE2397}"/>
          </ac:spMkLst>
        </pc:spChg>
        <pc:spChg chg="add mod">
          <ac:chgData name="Laurent Prud'hon" userId="196f0b5afced95ca" providerId="LiveId" clId="{723BB0D2-6A14-46F3-8BA4-26B5312A3C4F}" dt="2025-03-30T10:19:20.919" v="3108" actId="113"/>
          <ac:spMkLst>
            <pc:docMk/>
            <pc:sldMk cId="3888520362" sldId="257"/>
            <ac:spMk id="37" creationId="{81ED9117-99B1-C8D5-4DEB-AD7BE8F04A7A}"/>
          </ac:spMkLst>
        </pc:spChg>
        <pc:spChg chg="mod">
          <ac:chgData name="Laurent Prud'hon" userId="196f0b5afced95ca" providerId="LiveId" clId="{723BB0D2-6A14-46F3-8BA4-26B5312A3C4F}" dt="2025-03-30T09:54:50.438" v="2330"/>
          <ac:spMkLst>
            <pc:docMk/>
            <pc:sldMk cId="3888520362" sldId="257"/>
            <ac:spMk id="39" creationId="{7220672D-831E-B0D5-9CD4-6E5B6E319741}"/>
          </ac:spMkLst>
        </pc:spChg>
        <pc:spChg chg="mod">
          <ac:chgData name="Laurent Prud'hon" userId="196f0b5afced95ca" providerId="LiveId" clId="{723BB0D2-6A14-46F3-8BA4-26B5312A3C4F}" dt="2025-03-30T09:54:50.438" v="2330"/>
          <ac:spMkLst>
            <pc:docMk/>
            <pc:sldMk cId="3888520362" sldId="257"/>
            <ac:spMk id="40" creationId="{43A66338-7D62-EBFA-CE63-DFA11500C080}"/>
          </ac:spMkLst>
        </pc:spChg>
        <pc:spChg chg="mod">
          <ac:chgData name="Laurent Prud'hon" userId="196f0b5afced95ca" providerId="LiveId" clId="{723BB0D2-6A14-46F3-8BA4-26B5312A3C4F}" dt="2025-03-30T10:24:44.179" v="3382" actId="207"/>
          <ac:spMkLst>
            <pc:docMk/>
            <pc:sldMk cId="3888520362" sldId="257"/>
            <ac:spMk id="42" creationId="{5585D14B-BDBA-F2A4-DA88-E8BCB03CB765}"/>
          </ac:spMkLst>
        </pc:spChg>
        <pc:spChg chg="mod">
          <ac:chgData name="Laurent Prud'hon" userId="196f0b5afced95ca" providerId="LiveId" clId="{723BB0D2-6A14-46F3-8BA4-26B5312A3C4F}" dt="2025-03-30T09:54:50.438" v="2330"/>
          <ac:spMkLst>
            <pc:docMk/>
            <pc:sldMk cId="3888520362" sldId="257"/>
            <ac:spMk id="43" creationId="{47C4BE84-04EE-16F5-7555-CEB49C35CA5E}"/>
          </ac:spMkLst>
        </pc:spChg>
        <pc:spChg chg="mod">
          <ac:chgData name="Laurent Prud'hon" userId="196f0b5afced95ca" providerId="LiveId" clId="{723BB0D2-6A14-46F3-8BA4-26B5312A3C4F}" dt="2025-03-30T11:17:51.733" v="4068" actId="6549"/>
          <ac:spMkLst>
            <pc:docMk/>
            <pc:sldMk cId="3888520362" sldId="257"/>
            <ac:spMk id="46" creationId="{74BA1F8E-118C-75DE-1E58-4A869D070D7A}"/>
          </ac:spMkLst>
        </pc:spChg>
        <pc:spChg chg="mod">
          <ac:chgData name="Laurent Prud'hon" userId="196f0b5afced95ca" providerId="LiveId" clId="{723BB0D2-6A14-46F3-8BA4-26B5312A3C4F}" dt="2025-03-30T09:57:42.317" v="2469" actId="20577"/>
          <ac:spMkLst>
            <pc:docMk/>
            <pc:sldMk cId="3888520362" sldId="257"/>
            <ac:spMk id="47" creationId="{7C2E5F16-8536-1EA0-84B0-0ECF4FFCB048}"/>
          </ac:spMkLst>
        </pc:spChg>
        <pc:spChg chg="mod">
          <ac:chgData name="Laurent Prud'hon" userId="196f0b5afced95ca" providerId="LiveId" clId="{723BB0D2-6A14-46F3-8BA4-26B5312A3C4F}" dt="2025-03-30T10:24:55.288" v="3384" actId="207"/>
          <ac:spMkLst>
            <pc:docMk/>
            <pc:sldMk cId="3888520362" sldId="257"/>
            <ac:spMk id="49" creationId="{8D444ADA-6640-BB94-084D-778D57DD26CE}"/>
          </ac:spMkLst>
        </pc:spChg>
        <pc:spChg chg="mod">
          <ac:chgData name="Laurent Prud'hon" userId="196f0b5afced95ca" providerId="LiveId" clId="{723BB0D2-6A14-46F3-8BA4-26B5312A3C4F}" dt="2025-03-30T09:57:50.802" v="2470"/>
          <ac:spMkLst>
            <pc:docMk/>
            <pc:sldMk cId="3888520362" sldId="257"/>
            <ac:spMk id="50" creationId="{1F178F86-CB7F-7A06-C47F-1979E10626FE}"/>
          </ac:spMkLst>
        </pc:spChg>
        <pc:spChg chg="add mod">
          <ac:chgData name="Laurent Prud'hon" userId="196f0b5afced95ca" providerId="LiveId" clId="{723BB0D2-6A14-46F3-8BA4-26B5312A3C4F}" dt="2025-03-30T10:09:13.554" v="2858" actId="1037"/>
          <ac:spMkLst>
            <pc:docMk/>
            <pc:sldMk cId="3888520362" sldId="257"/>
            <ac:spMk id="51" creationId="{934B542C-C03C-F2E3-6161-944FED81C099}"/>
          </ac:spMkLst>
        </pc:spChg>
        <pc:spChg chg="mod">
          <ac:chgData name="Laurent Prud'hon" userId="196f0b5afced95ca" providerId="LiveId" clId="{723BB0D2-6A14-46F3-8BA4-26B5312A3C4F}" dt="2025-03-30T10:24:50.481" v="3383" actId="207"/>
          <ac:spMkLst>
            <pc:docMk/>
            <pc:sldMk cId="3888520362" sldId="257"/>
            <ac:spMk id="53" creationId="{D7F44236-810F-1A35-9DD3-198AAD54DE59}"/>
          </ac:spMkLst>
        </pc:spChg>
        <pc:spChg chg="mod">
          <ac:chgData name="Laurent Prud'hon" userId="196f0b5afced95ca" providerId="LiveId" clId="{723BB0D2-6A14-46F3-8BA4-26B5312A3C4F}" dt="2025-03-30T10:03:47.634" v="2702"/>
          <ac:spMkLst>
            <pc:docMk/>
            <pc:sldMk cId="3888520362" sldId="257"/>
            <ac:spMk id="54" creationId="{8514BC10-2524-5668-BB07-51C5266E0369}"/>
          </ac:spMkLst>
        </pc:spChg>
        <pc:spChg chg="add mod">
          <ac:chgData name="Laurent Prud'hon" userId="196f0b5afced95ca" providerId="LiveId" clId="{723BB0D2-6A14-46F3-8BA4-26B5312A3C4F}" dt="2025-03-30T10:19:24.549" v="3109" actId="113"/>
          <ac:spMkLst>
            <pc:docMk/>
            <pc:sldMk cId="3888520362" sldId="257"/>
            <ac:spMk id="55" creationId="{87FAD09D-E7B9-5FD1-2634-AF08B9047E27}"/>
          </ac:spMkLst>
        </pc:spChg>
        <pc:spChg chg="mod">
          <ac:chgData name="Laurent Prud'hon" userId="196f0b5afced95ca" providerId="LiveId" clId="{723BB0D2-6A14-46F3-8BA4-26B5312A3C4F}" dt="2025-03-30T10:10:02.799" v="2904" actId="6549"/>
          <ac:spMkLst>
            <pc:docMk/>
            <pc:sldMk cId="3888520362" sldId="257"/>
            <ac:spMk id="57" creationId="{A93F162D-95C3-DE75-8A01-ED70814E31F7}"/>
          </ac:spMkLst>
        </pc:spChg>
        <pc:spChg chg="mod">
          <ac:chgData name="Laurent Prud'hon" userId="196f0b5afced95ca" providerId="LiveId" clId="{723BB0D2-6A14-46F3-8BA4-26B5312A3C4F}" dt="2025-03-30T10:09:22.940" v="2862" actId="20577"/>
          <ac:spMkLst>
            <pc:docMk/>
            <pc:sldMk cId="3888520362" sldId="257"/>
            <ac:spMk id="58" creationId="{FC3A70B8-554E-2931-DB62-FD10153DBBAE}"/>
          </ac:spMkLst>
        </pc:spChg>
        <pc:spChg chg="mod">
          <ac:chgData name="Laurent Prud'hon" userId="196f0b5afced95ca" providerId="LiveId" clId="{723BB0D2-6A14-46F3-8BA4-26B5312A3C4F}" dt="2025-03-30T10:25:07.022" v="3386" actId="207"/>
          <ac:spMkLst>
            <pc:docMk/>
            <pc:sldMk cId="3888520362" sldId="257"/>
            <ac:spMk id="60" creationId="{B4E75CD2-FCFA-6538-F198-B0110EB775AC}"/>
          </ac:spMkLst>
        </pc:spChg>
        <pc:spChg chg="mod">
          <ac:chgData name="Laurent Prud'hon" userId="196f0b5afced95ca" providerId="LiveId" clId="{723BB0D2-6A14-46F3-8BA4-26B5312A3C4F}" dt="2025-03-30T10:09:20.172" v="2860" actId="20577"/>
          <ac:spMkLst>
            <pc:docMk/>
            <pc:sldMk cId="3888520362" sldId="257"/>
            <ac:spMk id="61" creationId="{60291A7E-9740-3AF3-C8DF-84AA294CC22A}"/>
          </ac:spMkLst>
        </pc:spChg>
        <pc:spChg chg="add mod">
          <ac:chgData name="Laurent Prud'hon" userId="196f0b5afced95ca" providerId="LiveId" clId="{723BB0D2-6A14-46F3-8BA4-26B5312A3C4F}" dt="2025-03-30T10:26:24.410" v="3408" actId="20577"/>
          <ac:spMkLst>
            <pc:docMk/>
            <pc:sldMk cId="3888520362" sldId="257"/>
            <ac:spMk id="62" creationId="{729D752B-E412-5E0D-A5DA-20BEC062DD84}"/>
          </ac:spMkLst>
        </pc:spChg>
        <pc:grpChg chg="mod">
          <ac:chgData name="Laurent Prud'hon" userId="196f0b5afced95ca" providerId="LiveId" clId="{723BB0D2-6A14-46F3-8BA4-26B5312A3C4F}" dt="2025-03-30T10:09:13.554" v="2858" actId="1037"/>
          <ac:grpSpMkLst>
            <pc:docMk/>
            <pc:sldMk cId="3888520362" sldId="257"/>
            <ac:grpSpMk id="9" creationId="{D8866815-4754-40E8-538D-08F34FF70995}"/>
          </ac:grpSpMkLst>
        </pc:grpChg>
        <pc:grpChg chg="add mod">
          <ac:chgData name="Laurent Prud'hon" userId="196f0b5afced95ca" providerId="LiveId" clId="{723BB0D2-6A14-46F3-8BA4-26B5312A3C4F}" dt="2025-03-30T10:05:36.231" v="2739" actId="1035"/>
          <ac:grpSpMkLst>
            <pc:docMk/>
            <pc:sldMk cId="3888520362" sldId="257"/>
            <ac:grpSpMk id="32" creationId="{6D96A236-B230-77A1-6FD0-FDBD04935C3A}"/>
          </ac:grpSpMkLst>
        </pc:grpChg>
        <pc:grpChg chg="add mod">
          <ac:chgData name="Laurent Prud'hon" userId="196f0b5afced95ca" providerId="LiveId" clId="{723BB0D2-6A14-46F3-8BA4-26B5312A3C4F}" dt="2025-03-30T10:03:32.663" v="2700" actId="1035"/>
          <ac:grpSpMkLst>
            <pc:docMk/>
            <pc:sldMk cId="3888520362" sldId="257"/>
            <ac:grpSpMk id="38" creationId="{78A116C8-D395-D9D3-403F-94F01EA89F20}"/>
          </ac:grpSpMkLst>
        </pc:grpChg>
        <pc:grpChg chg="add mod">
          <ac:chgData name="Laurent Prud'hon" userId="196f0b5afced95ca" providerId="LiveId" clId="{723BB0D2-6A14-46F3-8BA4-26B5312A3C4F}" dt="2025-03-30T10:03:32.663" v="2700" actId="1035"/>
          <ac:grpSpMkLst>
            <pc:docMk/>
            <pc:sldMk cId="3888520362" sldId="257"/>
            <ac:grpSpMk id="41" creationId="{E0D45562-A84D-A0EE-1155-AB4FC8EE1B11}"/>
          </ac:grpSpMkLst>
        </pc:grpChg>
        <pc:grpChg chg="add mod">
          <ac:chgData name="Laurent Prud'hon" userId="196f0b5afced95ca" providerId="LiveId" clId="{723BB0D2-6A14-46F3-8BA4-26B5312A3C4F}" dt="2025-03-30T10:03:32.663" v="2700" actId="1035"/>
          <ac:grpSpMkLst>
            <pc:docMk/>
            <pc:sldMk cId="3888520362" sldId="257"/>
            <ac:grpSpMk id="45" creationId="{4E5096B2-F4D8-B1DC-EFFC-66E5FFB5855B}"/>
          </ac:grpSpMkLst>
        </pc:grpChg>
        <pc:grpChg chg="add mod">
          <ac:chgData name="Laurent Prud'hon" userId="196f0b5afced95ca" providerId="LiveId" clId="{723BB0D2-6A14-46F3-8BA4-26B5312A3C4F}" dt="2025-03-30T10:03:14.708" v="2668" actId="1036"/>
          <ac:grpSpMkLst>
            <pc:docMk/>
            <pc:sldMk cId="3888520362" sldId="257"/>
            <ac:grpSpMk id="48" creationId="{4AB5F4BF-3123-DA0D-83AD-688BBA63DAAE}"/>
          </ac:grpSpMkLst>
        </pc:grpChg>
        <pc:grpChg chg="add mod">
          <ac:chgData name="Laurent Prud'hon" userId="196f0b5afced95ca" providerId="LiveId" clId="{723BB0D2-6A14-46F3-8BA4-26B5312A3C4F}" dt="2025-03-30T10:03:57.564" v="2705" actId="1076"/>
          <ac:grpSpMkLst>
            <pc:docMk/>
            <pc:sldMk cId="3888520362" sldId="257"/>
            <ac:grpSpMk id="52" creationId="{80A7FBBC-1701-DC28-98B3-DD46AE320954}"/>
          </ac:grpSpMkLst>
        </pc:grpChg>
        <pc:grpChg chg="add mod">
          <ac:chgData name="Laurent Prud'hon" userId="196f0b5afced95ca" providerId="LiveId" clId="{723BB0D2-6A14-46F3-8BA4-26B5312A3C4F}" dt="2025-03-30T10:08:42.883" v="2797" actId="1076"/>
          <ac:grpSpMkLst>
            <pc:docMk/>
            <pc:sldMk cId="3888520362" sldId="257"/>
            <ac:grpSpMk id="56" creationId="{080920DB-9FEF-7D19-1D37-CFD71435A2A1}"/>
          </ac:grpSpMkLst>
        </pc:grpChg>
        <pc:grpChg chg="add mod">
          <ac:chgData name="Laurent Prud'hon" userId="196f0b5afced95ca" providerId="LiveId" clId="{723BB0D2-6A14-46F3-8BA4-26B5312A3C4F}" dt="2025-03-30T10:09:13.554" v="2858" actId="1037"/>
          <ac:grpSpMkLst>
            <pc:docMk/>
            <pc:sldMk cId="3888520362" sldId="257"/>
            <ac:grpSpMk id="59" creationId="{CEF14434-8724-D2AF-2CF3-9F3509B569EA}"/>
          </ac:grpSpMkLst>
        </pc:grpChg>
      </pc:sldChg>
      <pc:sldChg chg="addSp delSp modSp del mod ord">
        <pc:chgData name="Laurent Prud'hon" userId="196f0b5afced95ca" providerId="LiveId" clId="{723BB0D2-6A14-46F3-8BA4-26B5312A3C4F}" dt="2025-03-30T12:08:16.305" v="4127" actId="47"/>
        <pc:sldMkLst>
          <pc:docMk/>
          <pc:sldMk cId="3589838769" sldId="258"/>
        </pc:sldMkLst>
      </pc:sldChg>
      <pc:sldChg chg="addSp delSp modSp add mod">
        <pc:chgData name="Laurent Prud'hon" userId="196f0b5afced95ca" providerId="LiveId" clId="{723BB0D2-6A14-46F3-8BA4-26B5312A3C4F}" dt="2025-04-21T15:02:09.690" v="5550" actId="20577"/>
        <pc:sldMkLst>
          <pc:docMk/>
          <pc:sldMk cId="2839710528" sldId="259"/>
        </pc:sldMkLst>
        <pc:spChg chg="mod">
          <ac:chgData name="Laurent Prud'hon" userId="196f0b5afced95ca" providerId="LiveId" clId="{723BB0D2-6A14-46F3-8BA4-26B5312A3C4F}" dt="2025-03-30T10:23:50.574" v="3365" actId="1076"/>
          <ac:spMkLst>
            <pc:docMk/>
            <pc:sldMk cId="2839710528" sldId="259"/>
            <ac:spMk id="7" creationId="{39D515E9-1F69-53AF-E809-7E0385397C43}"/>
          </ac:spMkLst>
        </pc:spChg>
        <pc:spChg chg="add mod">
          <ac:chgData name="Laurent Prud'hon" userId="196f0b5afced95ca" providerId="LiveId" clId="{723BB0D2-6A14-46F3-8BA4-26B5312A3C4F}" dt="2025-03-30T10:17:48.482" v="3072" actId="1037"/>
          <ac:spMkLst>
            <pc:docMk/>
            <pc:sldMk cId="2839710528" sldId="259"/>
            <ac:spMk id="18" creationId="{45DC3EE5-B513-E381-04F1-411ECB25483D}"/>
          </ac:spMkLst>
        </pc:spChg>
        <pc:spChg chg="add mod">
          <ac:chgData name="Laurent Prud'hon" userId="196f0b5afced95ca" providerId="LiveId" clId="{723BB0D2-6A14-46F3-8BA4-26B5312A3C4F}" dt="2025-03-30T10:17:48.482" v="3072" actId="1037"/>
          <ac:spMkLst>
            <pc:docMk/>
            <pc:sldMk cId="2839710528" sldId="259"/>
            <ac:spMk id="19" creationId="{07D72937-68ED-C607-1DC2-60729E5A5220}"/>
          </ac:spMkLst>
        </pc:spChg>
        <pc:spChg chg="mod">
          <ac:chgData name="Laurent Prud'hon" userId="196f0b5afced95ca" providerId="LiveId" clId="{723BB0D2-6A14-46F3-8BA4-26B5312A3C4F}" dt="2025-04-21T14:56:51.825" v="5506" actId="6549"/>
          <ac:spMkLst>
            <pc:docMk/>
            <pc:sldMk cId="2839710528" sldId="259"/>
            <ac:spMk id="25" creationId="{AE76CBC5-505B-3F53-3589-CE07E0BF6858}"/>
          </ac:spMkLst>
        </pc:spChg>
        <pc:spChg chg="mod">
          <ac:chgData name="Laurent Prud'hon" userId="196f0b5afced95ca" providerId="LiveId" clId="{723BB0D2-6A14-46F3-8BA4-26B5312A3C4F}" dt="2025-03-30T10:15:29.509" v="2985"/>
          <ac:spMkLst>
            <pc:docMk/>
            <pc:sldMk cId="2839710528" sldId="259"/>
            <ac:spMk id="26" creationId="{4820E570-86E7-984C-03C0-72F172549965}"/>
          </ac:spMkLst>
        </pc:spChg>
        <pc:spChg chg="mod">
          <ac:chgData name="Laurent Prud'hon" userId="196f0b5afced95ca" providerId="LiveId" clId="{723BB0D2-6A14-46F3-8BA4-26B5312A3C4F}" dt="2025-03-30T09:51:22.829" v="2217"/>
          <ac:spMkLst>
            <pc:docMk/>
            <pc:sldMk cId="2839710528" sldId="259"/>
            <ac:spMk id="27" creationId="{18ED3687-28C3-11BE-AA6C-45B8486B59E0}"/>
          </ac:spMkLst>
        </pc:spChg>
        <pc:spChg chg="mod">
          <ac:chgData name="Laurent Prud'hon" userId="196f0b5afced95ca" providerId="LiveId" clId="{723BB0D2-6A14-46F3-8BA4-26B5312A3C4F}" dt="2025-03-30T09:53:36.711" v="2280" actId="1076"/>
          <ac:spMkLst>
            <pc:docMk/>
            <pc:sldMk cId="2839710528" sldId="259"/>
            <ac:spMk id="28" creationId="{3981D7F5-57FC-5530-C291-0443D13C47AE}"/>
          </ac:spMkLst>
        </pc:spChg>
        <pc:spChg chg="mod">
          <ac:chgData name="Laurent Prud'hon" userId="196f0b5afced95ca" providerId="LiveId" clId="{723BB0D2-6A14-46F3-8BA4-26B5312A3C4F}" dt="2025-03-30T10:25:21.349" v="3388" actId="207"/>
          <ac:spMkLst>
            <pc:docMk/>
            <pc:sldMk cId="2839710528" sldId="259"/>
            <ac:spMk id="30" creationId="{2F6EAE8E-FD45-5CD1-266C-39F668850576}"/>
          </ac:spMkLst>
        </pc:spChg>
        <pc:spChg chg="mod">
          <ac:chgData name="Laurent Prud'hon" userId="196f0b5afced95ca" providerId="LiveId" clId="{723BB0D2-6A14-46F3-8BA4-26B5312A3C4F}" dt="2025-03-30T10:16:36.645" v="3008" actId="20577"/>
          <ac:spMkLst>
            <pc:docMk/>
            <pc:sldMk cId="2839710528" sldId="259"/>
            <ac:spMk id="31" creationId="{3D529398-16BE-C2F6-E9CC-92C10ACC41D2}"/>
          </ac:spMkLst>
        </pc:spChg>
        <pc:spChg chg="mod">
          <ac:chgData name="Laurent Prud'hon" userId="196f0b5afced95ca" providerId="LiveId" clId="{723BB0D2-6A14-46F3-8BA4-26B5312A3C4F}" dt="2025-03-30T09:51:25.159" v="2218"/>
          <ac:spMkLst>
            <pc:docMk/>
            <pc:sldMk cId="2839710528" sldId="259"/>
            <ac:spMk id="35" creationId="{9E4C3160-BF11-38DA-1954-987037E7CE49}"/>
          </ac:spMkLst>
        </pc:spChg>
        <pc:spChg chg="add mod">
          <ac:chgData name="Laurent Prud'hon" userId="196f0b5afced95ca" providerId="LiveId" clId="{723BB0D2-6A14-46F3-8BA4-26B5312A3C4F}" dt="2025-04-21T15:02:09.690" v="5550" actId="20577"/>
          <ac:spMkLst>
            <pc:docMk/>
            <pc:sldMk cId="2839710528" sldId="259"/>
            <ac:spMk id="38" creationId="{D767F47C-0D8D-8863-AE50-7BFF535C6052}"/>
          </ac:spMkLst>
        </pc:spChg>
        <pc:grpChg chg="add mod">
          <ac:chgData name="Laurent Prud'hon" userId="196f0b5afced95ca" providerId="LiveId" clId="{723BB0D2-6A14-46F3-8BA4-26B5312A3C4F}" dt="2025-03-30T10:15:41.355" v="2987" actId="1076"/>
          <ac:grpSpMkLst>
            <pc:docMk/>
            <pc:sldMk cId="2839710528" sldId="259"/>
            <ac:grpSpMk id="24" creationId="{F6CB4427-7F15-5F9E-071B-5FCA5905F7BF}"/>
          </ac:grpSpMkLst>
        </pc:grpChg>
        <pc:grpChg chg="add mod">
          <ac:chgData name="Laurent Prud'hon" userId="196f0b5afced95ca" providerId="LiveId" clId="{723BB0D2-6A14-46F3-8BA4-26B5312A3C4F}" dt="2025-03-30T10:16:34.282" v="3006" actId="1076"/>
          <ac:grpSpMkLst>
            <pc:docMk/>
            <pc:sldMk cId="2839710528" sldId="259"/>
            <ac:grpSpMk id="29" creationId="{93830824-B34B-DE99-98EA-46AFA6467736}"/>
          </ac:grpSpMkLst>
        </pc:grpChg>
      </pc:sldChg>
      <pc:sldChg chg="addSp delSp modSp add mod">
        <pc:chgData name="Laurent Prud'hon" userId="196f0b5afced95ca" providerId="LiveId" clId="{723BB0D2-6A14-46F3-8BA4-26B5312A3C4F}" dt="2025-04-21T15:05:02.131" v="5589" actId="20577"/>
        <pc:sldMkLst>
          <pc:docMk/>
          <pc:sldMk cId="1310179749" sldId="260"/>
        </pc:sldMkLst>
        <pc:spChg chg="mod">
          <ac:chgData name="Laurent Prud'hon" userId="196f0b5afced95ca" providerId="LiveId" clId="{723BB0D2-6A14-46F3-8BA4-26B5312A3C4F}" dt="2025-03-30T11:05:59.763" v="3415"/>
          <ac:spMkLst>
            <pc:docMk/>
            <pc:sldMk cId="1310179749" sldId="260"/>
            <ac:spMk id="4" creationId="{FA69C48B-1765-DEEE-805D-6C8F55440116}"/>
          </ac:spMkLst>
        </pc:spChg>
        <pc:spChg chg="add del mod">
          <ac:chgData name="Laurent Prud'hon" userId="196f0b5afced95ca" providerId="LiveId" clId="{723BB0D2-6A14-46F3-8BA4-26B5312A3C4F}" dt="2025-03-30T12:09:56.890" v="4161" actId="14100"/>
          <ac:spMkLst>
            <pc:docMk/>
            <pc:sldMk cId="1310179749" sldId="260"/>
            <ac:spMk id="7" creationId="{CC77DDB1-74E1-973D-12D1-2002CB1800A1}"/>
          </ac:spMkLst>
        </pc:spChg>
        <pc:spChg chg="mod">
          <ac:chgData name="Laurent Prud'hon" userId="196f0b5afced95ca" providerId="LiveId" clId="{723BB0D2-6A14-46F3-8BA4-26B5312A3C4F}" dt="2025-03-30T11:09:08.635" v="3778" actId="20577"/>
          <ac:spMkLst>
            <pc:docMk/>
            <pc:sldMk cId="1310179749" sldId="260"/>
            <ac:spMk id="8" creationId="{9B342B57-5EE8-60E7-C693-AF149A98BBAA}"/>
          </ac:spMkLst>
        </pc:spChg>
        <pc:spChg chg="mod">
          <ac:chgData name="Laurent Prud'hon" userId="196f0b5afced95ca" providerId="LiveId" clId="{723BB0D2-6A14-46F3-8BA4-26B5312A3C4F}" dt="2025-03-30T11:15:54.028" v="3945"/>
          <ac:spMkLst>
            <pc:docMk/>
            <pc:sldMk cId="1310179749" sldId="260"/>
            <ac:spMk id="10" creationId="{268ED5AB-D595-2D60-38AD-82E4708F7C16}"/>
          </ac:spMkLst>
        </pc:spChg>
        <pc:spChg chg="mod">
          <ac:chgData name="Laurent Prud'hon" userId="196f0b5afced95ca" providerId="LiveId" clId="{723BB0D2-6A14-46F3-8BA4-26B5312A3C4F}" dt="2025-03-30T12:21:19.098" v="4466" actId="20577"/>
          <ac:spMkLst>
            <pc:docMk/>
            <pc:sldMk cId="1310179749" sldId="260"/>
            <ac:spMk id="12" creationId="{FA798A34-CDFB-8C2E-DBB2-000EDDCA7F1A}"/>
          </ac:spMkLst>
        </pc:spChg>
        <pc:spChg chg="mod">
          <ac:chgData name="Laurent Prud'hon" userId="196f0b5afced95ca" providerId="LiveId" clId="{723BB0D2-6A14-46F3-8BA4-26B5312A3C4F}" dt="2025-03-30T12:10:58.974" v="4219" actId="20577"/>
          <ac:spMkLst>
            <pc:docMk/>
            <pc:sldMk cId="1310179749" sldId="260"/>
            <ac:spMk id="13" creationId="{A5E63B04-2D69-B410-71A9-850D2D3573F3}"/>
          </ac:spMkLst>
        </pc:spChg>
        <pc:spChg chg="mod">
          <ac:chgData name="Laurent Prud'hon" userId="196f0b5afced95ca" providerId="LiveId" clId="{723BB0D2-6A14-46F3-8BA4-26B5312A3C4F}" dt="2025-04-21T15:05:02.131" v="5589" actId="20577"/>
          <ac:spMkLst>
            <pc:docMk/>
            <pc:sldMk cId="1310179749" sldId="260"/>
            <ac:spMk id="15" creationId="{D3A4DFA3-C53A-4CD1-FD2F-57EFEC3AB39E}"/>
          </ac:spMkLst>
        </pc:spChg>
        <pc:spChg chg="mod">
          <ac:chgData name="Laurent Prud'hon" userId="196f0b5afced95ca" providerId="LiveId" clId="{723BB0D2-6A14-46F3-8BA4-26B5312A3C4F}" dt="2025-03-30T12:11:18.527" v="4256" actId="20577"/>
          <ac:spMkLst>
            <pc:docMk/>
            <pc:sldMk cId="1310179749" sldId="260"/>
            <ac:spMk id="16" creationId="{5988A7F1-B4A5-B324-AA23-4AA9333AD2A7}"/>
          </ac:spMkLst>
        </pc:spChg>
        <pc:spChg chg="add mod">
          <ac:chgData name="Laurent Prud'hon" userId="196f0b5afced95ca" providerId="LiveId" clId="{723BB0D2-6A14-46F3-8BA4-26B5312A3C4F}" dt="2025-03-30T12:12:24.564" v="4300" actId="1076"/>
          <ac:spMkLst>
            <pc:docMk/>
            <pc:sldMk cId="1310179749" sldId="260"/>
            <ac:spMk id="17" creationId="{726C3695-1C0A-89E7-200B-AB3950F82D24}"/>
          </ac:spMkLst>
        </pc:spChg>
        <pc:spChg chg="add mod">
          <ac:chgData name="Laurent Prud'hon" userId="196f0b5afced95ca" providerId="LiveId" clId="{723BB0D2-6A14-46F3-8BA4-26B5312A3C4F}" dt="2025-03-30T12:12:10.769" v="4297" actId="1076"/>
          <ac:spMkLst>
            <pc:docMk/>
            <pc:sldMk cId="1310179749" sldId="260"/>
            <ac:spMk id="18" creationId="{4DAA393C-8DF8-0420-DE2E-0E19FA630096}"/>
          </ac:spMkLst>
        </pc:spChg>
        <pc:spChg chg="mod">
          <ac:chgData name="Laurent Prud'hon" userId="196f0b5afced95ca" providerId="LiveId" clId="{723BB0D2-6A14-46F3-8BA4-26B5312A3C4F}" dt="2025-03-30T12:07:44.429" v="4115" actId="20577"/>
          <ac:spMkLst>
            <pc:docMk/>
            <pc:sldMk cId="1310179749" sldId="260"/>
            <ac:spMk id="27" creationId="{08816BC5-9D7C-03B1-7AF8-7556E4760C4C}"/>
          </ac:spMkLst>
        </pc:spChg>
        <pc:spChg chg="mod">
          <ac:chgData name="Laurent Prud'hon" userId="196f0b5afced95ca" providerId="LiveId" clId="{723BB0D2-6A14-46F3-8BA4-26B5312A3C4F}" dt="2025-03-30T12:10:11.802" v="4194" actId="1035"/>
          <ac:spMkLst>
            <pc:docMk/>
            <pc:sldMk cId="1310179749" sldId="260"/>
            <ac:spMk id="28" creationId="{F31BF3FB-DEAF-8813-2E6B-FA139C183DA2}"/>
          </ac:spMkLst>
        </pc:spChg>
        <pc:spChg chg="mod">
          <ac:chgData name="Laurent Prud'hon" userId="196f0b5afced95ca" providerId="LiveId" clId="{723BB0D2-6A14-46F3-8BA4-26B5312A3C4F}" dt="2025-03-30T11:18:25.171" v="4084" actId="20577"/>
          <ac:spMkLst>
            <pc:docMk/>
            <pc:sldMk cId="1310179749" sldId="260"/>
            <ac:spMk id="33" creationId="{46ED206F-A835-DE91-5C63-CCFFBF12686C}"/>
          </ac:spMkLst>
        </pc:spChg>
        <pc:spChg chg="mod">
          <ac:chgData name="Laurent Prud'hon" userId="196f0b5afced95ca" providerId="LiveId" clId="{723BB0D2-6A14-46F3-8BA4-26B5312A3C4F}" dt="2025-03-30T12:10:11.802" v="4194" actId="1035"/>
          <ac:spMkLst>
            <pc:docMk/>
            <pc:sldMk cId="1310179749" sldId="260"/>
            <ac:spMk id="35" creationId="{76D72072-9372-4B66-6BAE-3BD2269071A0}"/>
          </ac:spMkLst>
        </pc:spChg>
        <pc:spChg chg="mod">
          <ac:chgData name="Laurent Prud'hon" userId="196f0b5afced95ca" providerId="LiveId" clId="{723BB0D2-6A14-46F3-8BA4-26B5312A3C4F}" dt="2025-03-30T12:10:11.802" v="4194" actId="1035"/>
          <ac:spMkLst>
            <pc:docMk/>
            <pc:sldMk cId="1310179749" sldId="260"/>
            <ac:spMk id="36" creationId="{E0B733FB-0F5F-B2BC-C133-0D7D8E6F8377}"/>
          </ac:spMkLst>
        </pc:spChg>
        <pc:spChg chg="mod">
          <ac:chgData name="Laurent Prud'hon" userId="196f0b5afced95ca" providerId="LiveId" clId="{723BB0D2-6A14-46F3-8BA4-26B5312A3C4F}" dt="2025-03-30T12:07:32.732" v="4102" actId="113"/>
          <ac:spMkLst>
            <pc:docMk/>
            <pc:sldMk cId="1310179749" sldId="260"/>
            <ac:spMk id="42" creationId="{35E172B8-BF71-66EE-EA9D-B12F07B8536E}"/>
          </ac:spMkLst>
        </pc:spChg>
        <pc:spChg chg="mod">
          <ac:chgData name="Laurent Prud'hon" userId="196f0b5afced95ca" providerId="LiveId" clId="{723BB0D2-6A14-46F3-8BA4-26B5312A3C4F}" dt="2025-03-30T12:07:32.732" v="4102" actId="113"/>
          <ac:spMkLst>
            <pc:docMk/>
            <pc:sldMk cId="1310179749" sldId="260"/>
            <ac:spMk id="43" creationId="{6BE72D46-A84B-D012-A997-510A41E00B7E}"/>
          </ac:spMkLst>
        </pc:spChg>
        <pc:spChg chg="mod">
          <ac:chgData name="Laurent Prud'hon" userId="196f0b5afced95ca" providerId="LiveId" clId="{723BB0D2-6A14-46F3-8BA4-26B5312A3C4F}" dt="2025-03-30T12:10:18.772" v="4195" actId="14100"/>
          <ac:spMkLst>
            <pc:docMk/>
            <pc:sldMk cId="1310179749" sldId="260"/>
            <ac:spMk id="51" creationId="{B07063F1-7AE5-FC16-11D9-3591F360AA95}"/>
          </ac:spMkLst>
        </pc:spChg>
        <pc:grpChg chg="add mod">
          <ac:chgData name="Laurent Prud'hon" userId="196f0b5afced95ca" providerId="LiveId" clId="{723BB0D2-6A14-46F3-8BA4-26B5312A3C4F}" dt="2025-03-30T12:09:35.041" v="4158" actId="1076"/>
          <ac:grpSpMkLst>
            <pc:docMk/>
            <pc:sldMk cId="1310179749" sldId="260"/>
            <ac:grpSpMk id="6" creationId="{B083DC76-899B-E08A-C99F-5F9BE7CEFE19}"/>
          </ac:grpSpMkLst>
        </pc:grpChg>
        <pc:grpChg chg="add del">
          <ac:chgData name="Laurent Prud'hon" userId="196f0b5afced95ca" providerId="LiveId" clId="{723BB0D2-6A14-46F3-8BA4-26B5312A3C4F}" dt="2025-03-30T11:09:55.735" v="3801" actId="478"/>
          <ac:grpSpMkLst>
            <pc:docMk/>
            <pc:sldMk cId="1310179749" sldId="260"/>
            <ac:grpSpMk id="9" creationId="{B18CA57E-7E1B-FFA5-7F59-1DCF6075D8B2}"/>
          </ac:grpSpMkLst>
        </pc:grpChg>
        <pc:grpChg chg="add mod">
          <ac:chgData name="Laurent Prud'hon" userId="196f0b5afced95ca" providerId="LiveId" clId="{723BB0D2-6A14-46F3-8BA4-26B5312A3C4F}" dt="2025-03-30T12:09:41.664" v="4160" actId="1076"/>
          <ac:grpSpMkLst>
            <pc:docMk/>
            <pc:sldMk cId="1310179749" sldId="260"/>
            <ac:grpSpMk id="14" creationId="{9627AAFA-CDE5-1DDE-8C50-705B291B566F}"/>
          </ac:grpSpMkLst>
        </pc:grpChg>
        <pc:grpChg chg="mod">
          <ac:chgData name="Laurent Prud'hon" userId="196f0b5afced95ca" providerId="LiveId" clId="{723BB0D2-6A14-46F3-8BA4-26B5312A3C4F}" dt="2025-03-30T12:10:11.802" v="4194" actId="1035"/>
          <ac:grpSpMkLst>
            <pc:docMk/>
            <pc:sldMk cId="1310179749" sldId="260"/>
            <ac:grpSpMk id="38" creationId="{A1666D3F-A675-CADF-6EBD-D0D397A83F69}"/>
          </ac:grpSpMkLst>
        </pc:grpChg>
        <pc:grpChg chg="mod">
          <ac:chgData name="Laurent Prud'hon" userId="196f0b5afced95ca" providerId="LiveId" clId="{723BB0D2-6A14-46F3-8BA4-26B5312A3C4F}" dt="2025-03-30T12:10:11.802" v="4194" actId="1035"/>
          <ac:grpSpMkLst>
            <pc:docMk/>
            <pc:sldMk cId="1310179749" sldId="260"/>
            <ac:grpSpMk id="41" creationId="{5BC9C3E3-B39A-EADD-54FF-73F71773D0D0}"/>
          </ac:grpSpMkLst>
        </pc:grpChg>
      </pc:sldChg>
      <pc:sldChg chg="modSp add del mod">
        <pc:chgData name="Laurent Prud'hon" userId="196f0b5afced95ca" providerId="LiveId" clId="{723BB0D2-6A14-46F3-8BA4-26B5312A3C4F}" dt="2025-03-30T12:10:21.692" v="4196" actId="47"/>
        <pc:sldMkLst>
          <pc:docMk/>
          <pc:sldMk cId="1711700910" sldId="261"/>
        </pc:sldMkLst>
      </pc:sldChg>
      <pc:sldChg chg="addSp delSp modSp add mod">
        <pc:chgData name="Laurent Prud'hon" userId="196f0b5afced95ca" providerId="LiveId" clId="{723BB0D2-6A14-46F3-8BA4-26B5312A3C4F}" dt="2025-03-30T13:06:57.752" v="5505" actId="108"/>
        <pc:sldMkLst>
          <pc:docMk/>
          <pc:sldMk cId="3863421275" sldId="261"/>
        </pc:sldMkLst>
        <pc:spChg chg="mod topLvl">
          <ac:chgData name="Laurent Prud'hon" userId="196f0b5afced95ca" providerId="LiveId" clId="{723BB0D2-6A14-46F3-8BA4-26B5312A3C4F}" dt="2025-03-30T13:04:30.315" v="5430" actId="20577"/>
          <ac:spMkLst>
            <pc:docMk/>
            <pc:sldMk cId="3863421275" sldId="261"/>
            <ac:spMk id="3" creationId="{74D1A25F-F7A0-31CF-F839-8F77A44E179C}"/>
          </ac:spMkLst>
        </pc:spChg>
        <pc:spChg chg="mod">
          <ac:chgData name="Laurent Prud'hon" userId="196f0b5afced95ca" providerId="LiveId" clId="{723BB0D2-6A14-46F3-8BA4-26B5312A3C4F}" dt="2025-03-30T13:05:49.905" v="5442" actId="1076"/>
          <ac:spMkLst>
            <pc:docMk/>
            <pc:sldMk cId="3863421275" sldId="261"/>
            <ac:spMk id="7" creationId="{E9FCE11C-59E9-10F9-B6A0-585466E59B7D}"/>
          </ac:spMkLst>
        </pc:spChg>
        <pc:spChg chg="mod">
          <ac:chgData name="Laurent Prud'hon" userId="196f0b5afced95ca" providerId="LiveId" clId="{723BB0D2-6A14-46F3-8BA4-26B5312A3C4F}" dt="2025-03-30T12:44:09.070" v="5015" actId="20577"/>
          <ac:spMkLst>
            <pc:docMk/>
            <pc:sldMk cId="3863421275" sldId="261"/>
            <ac:spMk id="10" creationId="{8717A320-6DD1-50E0-2FC7-E6C50CBB4C29}"/>
          </ac:spMkLst>
        </pc:spChg>
        <pc:spChg chg="mod">
          <ac:chgData name="Laurent Prud'hon" userId="196f0b5afced95ca" providerId="LiveId" clId="{723BB0D2-6A14-46F3-8BA4-26B5312A3C4F}" dt="2025-03-30T13:01:05.864" v="5380" actId="255"/>
          <ac:spMkLst>
            <pc:docMk/>
            <pc:sldMk cId="3863421275" sldId="261"/>
            <ac:spMk id="18" creationId="{C361679D-C28E-48D1-0767-D83DDE55F37B}"/>
          </ac:spMkLst>
        </pc:spChg>
        <pc:spChg chg="mod">
          <ac:chgData name="Laurent Prud'hon" userId="196f0b5afced95ca" providerId="LiveId" clId="{723BB0D2-6A14-46F3-8BA4-26B5312A3C4F}" dt="2025-03-30T13:03:03.631" v="5396" actId="20577"/>
          <ac:spMkLst>
            <pc:docMk/>
            <pc:sldMk cId="3863421275" sldId="261"/>
            <ac:spMk id="19" creationId="{1F43E066-040E-F8F8-93E9-EA5FE5165AA7}"/>
          </ac:spMkLst>
        </pc:spChg>
        <pc:spChg chg="mod">
          <ac:chgData name="Laurent Prud'hon" userId="196f0b5afced95ca" providerId="LiveId" clId="{723BB0D2-6A14-46F3-8BA4-26B5312A3C4F}" dt="2025-03-30T12:57:39.047" v="5319" actId="207"/>
          <ac:spMkLst>
            <pc:docMk/>
            <pc:sldMk cId="3863421275" sldId="261"/>
            <ac:spMk id="21" creationId="{CDFC5AE9-362E-D448-0443-C959AD7854BD}"/>
          </ac:spMkLst>
        </pc:spChg>
        <pc:spChg chg="mod">
          <ac:chgData name="Laurent Prud'hon" userId="196f0b5afced95ca" providerId="LiveId" clId="{723BB0D2-6A14-46F3-8BA4-26B5312A3C4F}" dt="2025-03-30T13:03:26.430" v="5405" actId="20577"/>
          <ac:spMkLst>
            <pc:docMk/>
            <pc:sldMk cId="3863421275" sldId="261"/>
            <ac:spMk id="22" creationId="{A2ADA36D-C6A9-502F-1640-685D72245A32}"/>
          </ac:spMkLst>
        </pc:spChg>
        <pc:spChg chg="add mod">
          <ac:chgData name="Laurent Prud'hon" userId="196f0b5afced95ca" providerId="LiveId" clId="{723BB0D2-6A14-46F3-8BA4-26B5312A3C4F}" dt="2025-03-30T12:52:07.782" v="5228" actId="1076"/>
          <ac:spMkLst>
            <pc:docMk/>
            <pc:sldMk cId="3863421275" sldId="261"/>
            <ac:spMk id="23" creationId="{EA42E93A-C96A-AFC4-C8BD-FDBD6E8C0FA8}"/>
          </ac:spMkLst>
        </pc:spChg>
        <pc:spChg chg="add mod">
          <ac:chgData name="Laurent Prud'hon" userId="196f0b5afced95ca" providerId="LiveId" clId="{723BB0D2-6A14-46F3-8BA4-26B5312A3C4F}" dt="2025-03-30T12:57:47.641" v="5320"/>
          <ac:spMkLst>
            <pc:docMk/>
            <pc:sldMk cId="3863421275" sldId="261"/>
            <ac:spMk id="24" creationId="{F3FAC445-3E99-5155-045E-43A79F02ECD2}"/>
          </ac:spMkLst>
        </pc:spChg>
        <pc:spChg chg="add mod">
          <ac:chgData name="Laurent Prud'hon" userId="196f0b5afced95ca" providerId="LiveId" clId="{723BB0D2-6A14-46F3-8BA4-26B5312A3C4F}" dt="2025-03-30T13:01:52.589" v="5394" actId="1037"/>
          <ac:spMkLst>
            <pc:docMk/>
            <pc:sldMk cId="3863421275" sldId="261"/>
            <ac:spMk id="25" creationId="{0FD8DBBC-786F-96F7-9769-8014551A7A1E}"/>
          </ac:spMkLst>
        </pc:spChg>
        <pc:spChg chg="add mod">
          <ac:chgData name="Laurent Prud'hon" userId="196f0b5afced95ca" providerId="LiveId" clId="{723BB0D2-6A14-46F3-8BA4-26B5312A3C4F}" dt="2025-03-30T13:04:42.496" v="5438" actId="1038"/>
          <ac:spMkLst>
            <pc:docMk/>
            <pc:sldMk cId="3863421275" sldId="261"/>
            <ac:spMk id="26" creationId="{BC8C508E-B0F8-751E-75E5-24256E2B7997}"/>
          </ac:spMkLst>
        </pc:spChg>
        <pc:spChg chg="mod">
          <ac:chgData name="Laurent Prud'hon" userId="196f0b5afced95ca" providerId="LiveId" clId="{723BB0D2-6A14-46F3-8BA4-26B5312A3C4F}" dt="2025-03-30T12:10:31.442" v="4207" actId="20577"/>
          <ac:spMkLst>
            <pc:docMk/>
            <pc:sldMk cId="3863421275" sldId="261"/>
            <ac:spMk id="27" creationId="{6266ACC4-368A-7535-9317-101164772CEB}"/>
          </ac:spMkLst>
        </pc:spChg>
        <pc:spChg chg="mod">
          <ac:chgData name="Laurent Prud'hon" userId="196f0b5afced95ca" providerId="LiveId" clId="{723BB0D2-6A14-46F3-8BA4-26B5312A3C4F}" dt="2025-03-30T13:06:57.752" v="5505" actId="108"/>
          <ac:spMkLst>
            <pc:docMk/>
            <pc:sldMk cId="3863421275" sldId="261"/>
            <ac:spMk id="33" creationId="{DF2D1E32-BEF5-6BB9-8EFC-D4CC85B0A55F}"/>
          </ac:spMkLst>
        </pc:spChg>
        <pc:spChg chg="mod">
          <ac:chgData name="Laurent Prud'hon" userId="196f0b5afced95ca" providerId="LiveId" clId="{723BB0D2-6A14-46F3-8BA4-26B5312A3C4F}" dt="2025-03-30T12:49:03.195" v="5193" actId="14100"/>
          <ac:spMkLst>
            <pc:docMk/>
            <pc:sldMk cId="3863421275" sldId="261"/>
            <ac:spMk id="34" creationId="{BF9AFA0D-191A-873B-F396-AF980BC1FDBC}"/>
          </ac:spMkLst>
        </pc:spChg>
        <pc:spChg chg="mod">
          <ac:chgData name="Laurent Prud'hon" userId="196f0b5afced95ca" providerId="LiveId" clId="{723BB0D2-6A14-46F3-8BA4-26B5312A3C4F}" dt="2025-03-30T12:10:35.679" v="4217" actId="20577"/>
          <ac:spMkLst>
            <pc:docMk/>
            <pc:sldMk cId="3863421275" sldId="261"/>
            <ac:spMk id="35" creationId="{B3A9D47C-57EE-205B-FBF6-4AFB9A9ECE3B}"/>
          </ac:spMkLst>
        </pc:spChg>
        <pc:spChg chg="mod">
          <ac:chgData name="Laurent Prud'hon" userId="196f0b5afced95ca" providerId="LiveId" clId="{723BB0D2-6A14-46F3-8BA4-26B5312A3C4F}" dt="2025-03-30T12:51:57.645" v="5226" actId="1076"/>
          <ac:spMkLst>
            <pc:docMk/>
            <pc:sldMk cId="3863421275" sldId="261"/>
            <ac:spMk id="36" creationId="{34B07BA4-D319-187B-FF5C-CC5C533493D2}"/>
          </ac:spMkLst>
        </pc:spChg>
        <pc:spChg chg="add mod">
          <ac:chgData name="Laurent Prud'hon" userId="196f0b5afced95ca" providerId="LiveId" clId="{723BB0D2-6A14-46F3-8BA4-26B5312A3C4F}" dt="2025-03-30T13:04:42.496" v="5438" actId="1038"/>
          <ac:spMkLst>
            <pc:docMk/>
            <pc:sldMk cId="3863421275" sldId="261"/>
            <ac:spMk id="37" creationId="{97ACA361-963A-9897-EE97-FE2E6E33EF5C}"/>
          </ac:spMkLst>
        </pc:spChg>
        <pc:spChg chg="mod topLvl">
          <ac:chgData name="Laurent Prud'hon" userId="196f0b5afced95ca" providerId="LiveId" clId="{723BB0D2-6A14-46F3-8BA4-26B5312A3C4F}" dt="2025-03-30T13:03:37.725" v="5416" actId="20577"/>
          <ac:spMkLst>
            <pc:docMk/>
            <pc:sldMk cId="3863421275" sldId="261"/>
            <ac:spMk id="42" creationId="{3BA7DA69-845C-6A1A-3FC3-8A61D9FC925D}"/>
          </ac:spMkLst>
        </pc:spChg>
        <pc:spChg chg="add mod">
          <ac:chgData name="Laurent Prud'hon" userId="196f0b5afced95ca" providerId="LiveId" clId="{723BB0D2-6A14-46F3-8BA4-26B5312A3C4F}" dt="2025-03-30T13:06:18.114" v="5473" actId="1035"/>
          <ac:spMkLst>
            <pc:docMk/>
            <pc:sldMk cId="3863421275" sldId="261"/>
            <ac:spMk id="44" creationId="{D81399FB-05EC-BB6A-67C3-2F6C22C9816A}"/>
          </ac:spMkLst>
        </pc:spChg>
        <pc:spChg chg="add del mod">
          <ac:chgData name="Laurent Prud'hon" userId="196f0b5afced95ca" providerId="LiveId" clId="{723BB0D2-6A14-46F3-8BA4-26B5312A3C4F}" dt="2025-03-30T12:46:58.552" v="5177" actId="1076"/>
          <ac:spMkLst>
            <pc:docMk/>
            <pc:sldMk cId="3863421275" sldId="261"/>
            <ac:spMk id="51" creationId="{5C584AAA-6A00-842B-66E2-7B0CF51BCB6E}"/>
          </ac:spMkLst>
        </pc:spChg>
        <pc:grpChg chg="add mod">
          <ac:chgData name="Laurent Prud'hon" userId="196f0b5afced95ca" providerId="LiveId" clId="{723BB0D2-6A14-46F3-8BA4-26B5312A3C4F}" dt="2025-03-30T12:37:57.630" v="4779" actId="1076"/>
          <ac:grpSpMkLst>
            <pc:docMk/>
            <pc:sldMk cId="3863421275" sldId="261"/>
            <ac:grpSpMk id="17" creationId="{1813BE88-9B93-37B3-CC5D-7D9E1DCD5E42}"/>
          </ac:grpSpMkLst>
        </pc:grpChg>
        <pc:grpChg chg="add mod">
          <ac:chgData name="Laurent Prud'hon" userId="196f0b5afced95ca" providerId="LiveId" clId="{723BB0D2-6A14-46F3-8BA4-26B5312A3C4F}" dt="2025-03-30T12:48:29.176" v="5186" actId="1076"/>
          <ac:grpSpMkLst>
            <pc:docMk/>
            <pc:sldMk cId="3863421275" sldId="261"/>
            <ac:grpSpMk id="20" creationId="{5087BC27-5AF1-7B66-C2B9-3F5DD70C6F82}"/>
          </ac:grpSpMkLst>
        </pc:grpChg>
        <pc:grpChg chg="mod">
          <ac:chgData name="Laurent Prud'hon" userId="196f0b5afced95ca" providerId="LiveId" clId="{723BB0D2-6A14-46F3-8BA4-26B5312A3C4F}" dt="2025-03-30T12:40:33.600" v="4804" actId="1076"/>
          <ac:grpSpMkLst>
            <pc:docMk/>
            <pc:sldMk cId="3863421275" sldId="261"/>
            <ac:grpSpMk id="32" creationId="{3C1F1420-4F76-BDB4-ADDF-1E9BDB15DEAD}"/>
          </ac:grpSpMkLst>
        </pc:grpChg>
      </pc:sldChg>
      <pc:sldChg chg="addSp delSp modSp new mod ord">
        <pc:chgData name="Laurent Prud'hon" userId="196f0b5afced95ca" providerId="LiveId" clId="{723BB0D2-6A14-46F3-8BA4-26B5312A3C4F}" dt="2025-04-21T16:04:05.319" v="6642" actId="114"/>
        <pc:sldMkLst>
          <pc:docMk/>
          <pc:sldMk cId="3714243874" sldId="262"/>
        </pc:sldMkLst>
        <pc:spChg chg="del">
          <ac:chgData name="Laurent Prud'hon" userId="196f0b5afced95ca" providerId="LiveId" clId="{723BB0D2-6A14-46F3-8BA4-26B5312A3C4F}" dt="2025-04-21T15:08:24.785" v="5593" actId="478"/>
          <ac:spMkLst>
            <pc:docMk/>
            <pc:sldMk cId="3714243874" sldId="262"/>
            <ac:spMk id="2" creationId="{C811F7E4-B1C7-947A-D71D-1601A0CDF26D}"/>
          </ac:spMkLst>
        </pc:spChg>
        <pc:spChg chg="del">
          <ac:chgData name="Laurent Prud'hon" userId="196f0b5afced95ca" providerId="LiveId" clId="{723BB0D2-6A14-46F3-8BA4-26B5312A3C4F}" dt="2025-04-21T15:08:24.785" v="5593" actId="478"/>
          <ac:spMkLst>
            <pc:docMk/>
            <pc:sldMk cId="3714243874" sldId="262"/>
            <ac:spMk id="3" creationId="{46E05552-A209-CB16-EB05-789DDDD6AF6D}"/>
          </ac:spMkLst>
        </pc:spChg>
        <pc:spChg chg="add mod ord">
          <ac:chgData name="Laurent Prud'hon" userId="196f0b5afced95ca" providerId="LiveId" clId="{723BB0D2-6A14-46F3-8BA4-26B5312A3C4F}" dt="2025-04-21T15:54:20.735" v="6539" actId="14100"/>
          <ac:spMkLst>
            <pc:docMk/>
            <pc:sldMk cId="3714243874" sldId="262"/>
            <ac:spMk id="4" creationId="{AB48568D-EAA4-F0C6-C4F2-4449D98CF80E}"/>
          </ac:spMkLst>
        </pc:spChg>
        <pc:spChg chg="add mod">
          <ac:chgData name="Laurent Prud'hon" userId="196f0b5afced95ca" providerId="LiveId" clId="{723BB0D2-6A14-46F3-8BA4-26B5312A3C4F}" dt="2025-04-21T15:54:16.488" v="6538" actId="14100"/>
          <ac:spMkLst>
            <pc:docMk/>
            <pc:sldMk cId="3714243874" sldId="262"/>
            <ac:spMk id="5" creationId="{4823F019-8E45-F07F-E2FA-06E8C7F04968}"/>
          </ac:spMkLst>
        </pc:spChg>
        <pc:spChg chg="add mod">
          <ac:chgData name="Laurent Prud'hon" userId="196f0b5afced95ca" providerId="LiveId" clId="{723BB0D2-6A14-46F3-8BA4-26B5312A3C4F}" dt="2025-04-21T15:53:06.180" v="6451" actId="1035"/>
          <ac:spMkLst>
            <pc:docMk/>
            <pc:sldMk cId="3714243874" sldId="262"/>
            <ac:spMk id="6" creationId="{07B97EEB-E12F-501D-1DCC-CB638BB14302}"/>
          </ac:spMkLst>
        </pc:spChg>
        <pc:spChg chg="add mod">
          <ac:chgData name="Laurent Prud'hon" userId="196f0b5afced95ca" providerId="LiveId" clId="{723BB0D2-6A14-46F3-8BA4-26B5312A3C4F}" dt="2025-04-21T15:53:06.180" v="6451" actId="1035"/>
          <ac:spMkLst>
            <pc:docMk/>
            <pc:sldMk cId="3714243874" sldId="262"/>
            <ac:spMk id="7" creationId="{2AEF6082-10F0-FFF8-FF2E-C3D82054D9EA}"/>
          </ac:spMkLst>
        </pc:spChg>
        <pc:spChg chg="add mod">
          <ac:chgData name="Laurent Prud'hon" userId="196f0b5afced95ca" providerId="LiveId" clId="{723BB0D2-6A14-46F3-8BA4-26B5312A3C4F}" dt="2025-04-21T15:47:17.554" v="6369" actId="14100"/>
          <ac:spMkLst>
            <pc:docMk/>
            <pc:sldMk cId="3714243874" sldId="262"/>
            <ac:spMk id="8" creationId="{11304196-D835-6176-AE75-99AB7A5EA1F3}"/>
          </ac:spMkLst>
        </pc:spChg>
        <pc:spChg chg="add mod">
          <ac:chgData name="Laurent Prud'hon" userId="196f0b5afced95ca" providerId="LiveId" clId="{723BB0D2-6A14-46F3-8BA4-26B5312A3C4F}" dt="2025-04-21T15:53:06.180" v="6451" actId="1035"/>
          <ac:spMkLst>
            <pc:docMk/>
            <pc:sldMk cId="3714243874" sldId="262"/>
            <ac:spMk id="9" creationId="{9E6B02D6-65E1-5C0C-2469-2E5EEFF1596B}"/>
          </ac:spMkLst>
        </pc:spChg>
        <pc:spChg chg="add mod">
          <ac:chgData name="Laurent Prud'hon" userId="196f0b5afced95ca" providerId="LiveId" clId="{723BB0D2-6A14-46F3-8BA4-26B5312A3C4F}" dt="2025-04-21T15:25:21.263" v="5949" actId="1036"/>
          <ac:spMkLst>
            <pc:docMk/>
            <pc:sldMk cId="3714243874" sldId="262"/>
            <ac:spMk id="10" creationId="{2C1651FE-D942-D206-7CAA-57E9B90C440B}"/>
          </ac:spMkLst>
        </pc:spChg>
        <pc:spChg chg="add mod">
          <ac:chgData name="Laurent Prud'hon" userId="196f0b5afced95ca" providerId="LiveId" clId="{723BB0D2-6A14-46F3-8BA4-26B5312A3C4F}" dt="2025-04-21T15:53:06.180" v="6451" actId="1035"/>
          <ac:spMkLst>
            <pc:docMk/>
            <pc:sldMk cId="3714243874" sldId="262"/>
            <ac:spMk id="13" creationId="{0555FF41-6D37-9CF0-531F-19BBD9AFCB03}"/>
          </ac:spMkLst>
        </pc:spChg>
        <pc:spChg chg="add mod">
          <ac:chgData name="Laurent Prud'hon" userId="196f0b5afced95ca" providerId="LiveId" clId="{723BB0D2-6A14-46F3-8BA4-26B5312A3C4F}" dt="2025-04-21T15:53:06.180" v="6451" actId="1035"/>
          <ac:spMkLst>
            <pc:docMk/>
            <pc:sldMk cId="3714243874" sldId="262"/>
            <ac:spMk id="14" creationId="{E54A4346-B394-496B-CA59-628C52014AE3}"/>
          </ac:spMkLst>
        </pc:spChg>
        <pc:spChg chg="add mod">
          <ac:chgData name="Laurent Prud'hon" userId="196f0b5afced95ca" providerId="LiveId" clId="{723BB0D2-6A14-46F3-8BA4-26B5312A3C4F}" dt="2025-04-21T15:26:18.343" v="5951" actId="1076"/>
          <ac:spMkLst>
            <pc:docMk/>
            <pc:sldMk cId="3714243874" sldId="262"/>
            <ac:spMk id="15" creationId="{252FF92C-71DB-8074-0FB3-61FA554B8D81}"/>
          </ac:spMkLst>
        </pc:spChg>
        <pc:spChg chg="add mod">
          <ac:chgData name="Laurent Prud'hon" userId="196f0b5afced95ca" providerId="LiveId" clId="{723BB0D2-6A14-46F3-8BA4-26B5312A3C4F}" dt="2025-04-21T15:26:18.343" v="5951" actId="1076"/>
          <ac:spMkLst>
            <pc:docMk/>
            <pc:sldMk cId="3714243874" sldId="262"/>
            <ac:spMk id="18" creationId="{2BEF2E57-7E51-A04C-92C9-DBC2FF69B659}"/>
          </ac:spMkLst>
        </pc:spChg>
        <pc:spChg chg="add mod">
          <ac:chgData name="Laurent Prud'hon" userId="196f0b5afced95ca" providerId="LiveId" clId="{723BB0D2-6A14-46F3-8BA4-26B5312A3C4F}" dt="2025-04-21T15:26:18.343" v="5951" actId="1076"/>
          <ac:spMkLst>
            <pc:docMk/>
            <pc:sldMk cId="3714243874" sldId="262"/>
            <ac:spMk id="19" creationId="{563F2C31-93AB-DA3C-3A47-190430CDDC4D}"/>
          </ac:spMkLst>
        </pc:spChg>
        <pc:spChg chg="add mod">
          <ac:chgData name="Laurent Prud'hon" userId="196f0b5afced95ca" providerId="LiveId" clId="{723BB0D2-6A14-46F3-8BA4-26B5312A3C4F}" dt="2025-04-21T15:53:06.180" v="6451" actId="1035"/>
          <ac:spMkLst>
            <pc:docMk/>
            <pc:sldMk cId="3714243874" sldId="262"/>
            <ac:spMk id="20" creationId="{91F262F6-C43A-4508-BF25-763F05AF443D}"/>
          </ac:spMkLst>
        </pc:spChg>
        <pc:spChg chg="add mod">
          <ac:chgData name="Laurent Prud'hon" userId="196f0b5afced95ca" providerId="LiveId" clId="{723BB0D2-6A14-46F3-8BA4-26B5312A3C4F}" dt="2025-04-21T15:33:36.759" v="5990" actId="14100"/>
          <ac:spMkLst>
            <pc:docMk/>
            <pc:sldMk cId="3714243874" sldId="262"/>
            <ac:spMk id="21" creationId="{5C720D1A-3999-3C1B-0FE6-26501B205AD5}"/>
          </ac:spMkLst>
        </pc:spChg>
        <pc:spChg chg="add mod">
          <ac:chgData name="Laurent Prud'hon" userId="196f0b5afced95ca" providerId="LiveId" clId="{723BB0D2-6A14-46F3-8BA4-26B5312A3C4F}" dt="2025-04-21T15:34:52.458" v="6033" actId="1076"/>
          <ac:spMkLst>
            <pc:docMk/>
            <pc:sldMk cId="3714243874" sldId="262"/>
            <ac:spMk id="24" creationId="{A2473618-9E0D-5870-853E-4F81DFC3A275}"/>
          </ac:spMkLst>
        </pc:spChg>
        <pc:spChg chg="add mod">
          <ac:chgData name="Laurent Prud'hon" userId="196f0b5afced95ca" providerId="LiveId" clId="{723BB0D2-6A14-46F3-8BA4-26B5312A3C4F}" dt="2025-04-21T15:41:13.888" v="6231" actId="1037"/>
          <ac:spMkLst>
            <pc:docMk/>
            <pc:sldMk cId="3714243874" sldId="262"/>
            <ac:spMk id="27" creationId="{38EB4491-679D-7D83-7DE3-9393001F6C67}"/>
          </ac:spMkLst>
        </pc:spChg>
        <pc:spChg chg="add mod">
          <ac:chgData name="Laurent Prud'hon" userId="196f0b5afced95ca" providerId="LiveId" clId="{723BB0D2-6A14-46F3-8BA4-26B5312A3C4F}" dt="2025-04-21T15:40:59.158" v="6207" actId="1076"/>
          <ac:spMkLst>
            <pc:docMk/>
            <pc:sldMk cId="3714243874" sldId="262"/>
            <ac:spMk id="30" creationId="{1F946A66-53C8-604B-6129-12400A0B87D7}"/>
          </ac:spMkLst>
        </pc:spChg>
        <pc:spChg chg="add mod">
          <ac:chgData name="Laurent Prud'hon" userId="196f0b5afced95ca" providerId="LiveId" clId="{723BB0D2-6A14-46F3-8BA4-26B5312A3C4F}" dt="2025-04-21T15:41:13.888" v="6231" actId="1037"/>
          <ac:spMkLst>
            <pc:docMk/>
            <pc:sldMk cId="3714243874" sldId="262"/>
            <ac:spMk id="31" creationId="{6CCB60D1-D199-EF95-CA06-55978D5D653E}"/>
          </ac:spMkLst>
        </pc:spChg>
        <pc:spChg chg="add mod">
          <ac:chgData name="Laurent Prud'hon" userId="196f0b5afced95ca" providerId="LiveId" clId="{723BB0D2-6A14-46F3-8BA4-26B5312A3C4F}" dt="2025-04-21T15:53:06.180" v="6451" actId="1035"/>
          <ac:spMkLst>
            <pc:docMk/>
            <pc:sldMk cId="3714243874" sldId="262"/>
            <ac:spMk id="32" creationId="{7AC34745-6161-E5A6-D92C-FB433AC3AB3B}"/>
          </ac:spMkLst>
        </pc:spChg>
        <pc:spChg chg="add mod">
          <ac:chgData name="Laurent Prud'hon" userId="196f0b5afced95ca" providerId="LiveId" clId="{723BB0D2-6A14-46F3-8BA4-26B5312A3C4F}" dt="2025-04-21T15:53:06.180" v="6451" actId="1035"/>
          <ac:spMkLst>
            <pc:docMk/>
            <pc:sldMk cId="3714243874" sldId="262"/>
            <ac:spMk id="35" creationId="{C2899F72-2850-ED90-1290-9F32A338317B}"/>
          </ac:spMkLst>
        </pc:spChg>
        <pc:spChg chg="add mod">
          <ac:chgData name="Laurent Prud'hon" userId="196f0b5afced95ca" providerId="LiveId" clId="{723BB0D2-6A14-46F3-8BA4-26B5312A3C4F}" dt="2025-04-21T15:53:06.180" v="6451" actId="1035"/>
          <ac:spMkLst>
            <pc:docMk/>
            <pc:sldMk cId="3714243874" sldId="262"/>
            <ac:spMk id="37" creationId="{ECDF76C3-A180-176E-1028-33C783A32969}"/>
          </ac:spMkLst>
        </pc:spChg>
        <pc:spChg chg="add mod">
          <ac:chgData name="Laurent Prud'hon" userId="196f0b5afced95ca" providerId="LiveId" clId="{723BB0D2-6A14-46F3-8BA4-26B5312A3C4F}" dt="2025-04-21T15:55:54.678" v="6624" actId="14100"/>
          <ac:spMkLst>
            <pc:docMk/>
            <pc:sldMk cId="3714243874" sldId="262"/>
            <ac:spMk id="38" creationId="{3A3DACF3-936F-9172-90CE-1F1DD9CFAB5B}"/>
          </ac:spMkLst>
        </pc:spChg>
        <pc:spChg chg="add mod">
          <ac:chgData name="Laurent Prud'hon" userId="196f0b5afced95ca" providerId="LiveId" clId="{723BB0D2-6A14-46F3-8BA4-26B5312A3C4F}" dt="2025-04-21T15:56:09.054" v="6627" actId="1036"/>
          <ac:spMkLst>
            <pc:docMk/>
            <pc:sldMk cId="3714243874" sldId="262"/>
            <ac:spMk id="40" creationId="{054A630C-E87E-E9A9-832F-AB2E281F9115}"/>
          </ac:spMkLst>
        </pc:spChg>
        <pc:spChg chg="add mod">
          <ac:chgData name="Laurent Prud'hon" userId="196f0b5afced95ca" providerId="LiveId" clId="{723BB0D2-6A14-46F3-8BA4-26B5312A3C4F}" dt="2025-04-21T16:04:05.319" v="6642" actId="114"/>
          <ac:spMkLst>
            <pc:docMk/>
            <pc:sldMk cId="3714243874" sldId="262"/>
            <ac:spMk id="51" creationId="{3BD3B069-F28A-4224-9765-C01191DE88DA}"/>
          </ac:spMkLst>
        </pc:spChg>
        <pc:picChg chg="add mod">
          <ac:chgData name="Laurent Prud'hon" userId="196f0b5afced95ca" providerId="LiveId" clId="{723BB0D2-6A14-46F3-8BA4-26B5312A3C4F}" dt="2025-04-21T15:47:47.826" v="6377" actId="1037"/>
          <ac:picMkLst>
            <pc:docMk/>
            <pc:sldMk cId="3714243874" sldId="262"/>
            <ac:picMk id="11" creationId="{0ACBDCAB-EAAA-5397-657F-8F2CB384141E}"/>
          </ac:picMkLst>
        </pc:picChg>
        <pc:picChg chg="add mod">
          <ac:chgData name="Laurent Prud'hon" userId="196f0b5afced95ca" providerId="LiveId" clId="{723BB0D2-6A14-46F3-8BA4-26B5312A3C4F}" dt="2025-04-21T15:25:21.263" v="5949" actId="1036"/>
          <ac:picMkLst>
            <pc:docMk/>
            <pc:sldMk cId="3714243874" sldId="262"/>
            <ac:picMk id="12" creationId="{8481D15E-101B-CFEB-1ECB-956D13D355FF}"/>
          </ac:picMkLst>
        </pc:picChg>
        <pc:picChg chg="add mod">
          <ac:chgData name="Laurent Prud'hon" userId="196f0b5afced95ca" providerId="LiveId" clId="{723BB0D2-6A14-46F3-8BA4-26B5312A3C4F}" dt="2025-04-21T15:47:51.599" v="6385" actId="1037"/>
          <ac:picMkLst>
            <pc:docMk/>
            <pc:sldMk cId="3714243874" sldId="262"/>
            <ac:picMk id="16" creationId="{F56EBB73-07CC-2018-18F0-B8B3F3435A59}"/>
          </ac:picMkLst>
        </pc:picChg>
        <pc:picChg chg="add del mod">
          <ac:chgData name="Laurent Prud'hon" userId="196f0b5afced95ca" providerId="LiveId" clId="{723BB0D2-6A14-46F3-8BA4-26B5312A3C4F}" dt="2025-04-21T15:26:29.181" v="5952" actId="478"/>
          <ac:picMkLst>
            <pc:docMk/>
            <pc:sldMk cId="3714243874" sldId="262"/>
            <ac:picMk id="17" creationId="{643265BF-060B-4966-2BDD-693CD8DE3584}"/>
          </ac:picMkLst>
        </pc:picChg>
        <pc:picChg chg="add mod">
          <ac:chgData name="Laurent Prud'hon" userId="196f0b5afced95ca" providerId="LiveId" clId="{723BB0D2-6A14-46F3-8BA4-26B5312A3C4F}" dt="2025-04-21T15:34:05.646" v="5997" actId="1076"/>
          <ac:picMkLst>
            <pc:docMk/>
            <pc:sldMk cId="3714243874" sldId="262"/>
            <ac:picMk id="23" creationId="{91200636-D234-183E-4A8C-E01FE9A05952}"/>
          </ac:picMkLst>
        </pc:picChg>
        <pc:picChg chg="add mod">
          <ac:chgData name="Laurent Prud'hon" userId="196f0b5afced95ca" providerId="LiveId" clId="{723BB0D2-6A14-46F3-8BA4-26B5312A3C4F}" dt="2025-04-21T15:47:53.967" v="6391" actId="1037"/>
          <ac:picMkLst>
            <pc:docMk/>
            <pc:sldMk cId="3714243874" sldId="262"/>
            <ac:picMk id="28" creationId="{EC7DBFB9-CADC-8C8B-CC90-9495DFC28212}"/>
          </ac:picMkLst>
        </pc:picChg>
        <pc:picChg chg="add mod">
          <ac:chgData name="Laurent Prud'hon" userId="196f0b5afced95ca" providerId="LiveId" clId="{723BB0D2-6A14-46F3-8BA4-26B5312A3C4F}" dt="2025-04-21T15:41:02.972" v="6208" actId="1076"/>
          <ac:picMkLst>
            <pc:docMk/>
            <pc:sldMk cId="3714243874" sldId="262"/>
            <ac:picMk id="29" creationId="{228D9AF3-9881-9724-8194-B2FC57CED86B}"/>
          </ac:picMkLst>
        </pc:picChg>
        <pc:picChg chg="add mod">
          <ac:chgData name="Laurent Prud'hon" userId="196f0b5afced95ca" providerId="LiveId" clId="{723BB0D2-6A14-46F3-8BA4-26B5312A3C4F}" dt="2025-04-21T15:48:10.227" v="6400" actId="1035"/>
          <ac:picMkLst>
            <pc:docMk/>
            <pc:sldMk cId="3714243874" sldId="262"/>
            <ac:picMk id="36" creationId="{8064E841-9162-3498-5F60-8E2050E6EACA}"/>
          </ac:picMkLst>
        </pc:picChg>
        <pc:picChg chg="add del mod">
          <ac:chgData name="Laurent Prud'hon" userId="196f0b5afced95ca" providerId="LiveId" clId="{723BB0D2-6A14-46F3-8BA4-26B5312A3C4F}" dt="2025-04-21T15:56:04.290" v="6626" actId="478"/>
          <ac:picMkLst>
            <pc:docMk/>
            <pc:sldMk cId="3714243874" sldId="262"/>
            <ac:picMk id="39" creationId="{11349299-816B-0FC7-A6F5-6F3CCCCADBB6}"/>
          </ac:picMkLst>
        </pc:picChg>
        <pc:picChg chg="add mod">
          <ac:chgData name="Laurent Prud'hon" userId="196f0b5afced95ca" providerId="LiveId" clId="{723BB0D2-6A14-46F3-8BA4-26B5312A3C4F}" dt="2025-04-21T15:50:01.591" v="6409" actId="14100"/>
          <ac:picMkLst>
            <pc:docMk/>
            <pc:sldMk cId="3714243874" sldId="262"/>
            <ac:picMk id="44" creationId="{B39F844C-123E-1516-BFB1-11E9A031F312}"/>
          </ac:picMkLst>
        </pc:picChg>
        <pc:picChg chg="add del mod">
          <ac:chgData name="Laurent Prud'hon" userId="196f0b5afced95ca" providerId="LiveId" clId="{723BB0D2-6A14-46F3-8BA4-26B5312A3C4F}" dt="2025-04-21T15:50:49.255" v="6415" actId="478"/>
          <ac:picMkLst>
            <pc:docMk/>
            <pc:sldMk cId="3714243874" sldId="262"/>
            <ac:picMk id="46" creationId="{3F56F7C9-7DA4-279D-918A-DFD7B78C79DC}"/>
          </ac:picMkLst>
        </pc:picChg>
        <pc:picChg chg="add mod">
          <ac:chgData name="Laurent Prud'hon" userId="196f0b5afced95ca" providerId="LiveId" clId="{723BB0D2-6A14-46F3-8BA4-26B5312A3C4F}" dt="2025-04-21T15:51:21.954" v="6419" actId="14100"/>
          <ac:picMkLst>
            <pc:docMk/>
            <pc:sldMk cId="3714243874" sldId="262"/>
            <ac:picMk id="48" creationId="{7640AB5D-9457-D30C-0A80-868CE57CB90A}"/>
          </ac:picMkLst>
        </pc:picChg>
        <pc:picChg chg="add mod">
          <ac:chgData name="Laurent Prud'hon" userId="196f0b5afced95ca" providerId="LiveId" clId="{723BB0D2-6A14-46F3-8BA4-26B5312A3C4F}" dt="2025-04-21T15:52:22.401" v="6425" actId="1036"/>
          <ac:picMkLst>
            <pc:docMk/>
            <pc:sldMk cId="3714243874" sldId="262"/>
            <ac:picMk id="50" creationId="{4B44864C-FA37-CB1D-85BB-C2D60B9CF29D}"/>
          </ac:picMkLst>
        </pc:picChg>
        <pc:picChg chg="add del mod">
          <ac:chgData name="Laurent Prud'hon" userId="196f0b5afced95ca" providerId="LiveId" clId="{723BB0D2-6A14-46F3-8BA4-26B5312A3C4F}" dt="2025-04-21T16:01:46.382" v="6631" actId="478"/>
          <ac:picMkLst>
            <pc:docMk/>
            <pc:sldMk cId="3714243874" sldId="262"/>
            <ac:picMk id="54" creationId="{9CCF3B9E-3582-FCBC-9AE7-E800597F1BBE}"/>
          </ac:picMkLst>
        </pc:picChg>
        <pc:picChg chg="add mod">
          <ac:chgData name="Laurent Prud'hon" userId="196f0b5afced95ca" providerId="LiveId" clId="{723BB0D2-6A14-46F3-8BA4-26B5312A3C4F}" dt="2025-04-21T15:55:02.412" v="6585" actId="1037"/>
          <ac:picMkLst>
            <pc:docMk/>
            <pc:sldMk cId="3714243874" sldId="262"/>
            <ac:picMk id="1026" creationId="{7822488B-4BC8-4346-F034-149D78012DF1}"/>
          </ac:picMkLst>
        </pc:picChg>
        <pc:picChg chg="add mod">
          <ac:chgData name="Laurent Prud'hon" userId="196f0b5afced95ca" providerId="LiveId" clId="{723BB0D2-6A14-46F3-8BA4-26B5312A3C4F}" dt="2025-04-21T15:54:41.026" v="6546" actId="1038"/>
          <ac:picMkLst>
            <pc:docMk/>
            <pc:sldMk cId="3714243874" sldId="262"/>
            <ac:picMk id="1028" creationId="{0EB7A6A8-AEAB-A97B-32BC-76C8C7C6880D}"/>
          </ac:picMkLst>
        </pc:picChg>
        <pc:picChg chg="add del mod">
          <ac:chgData name="Laurent Prud'hon" userId="196f0b5afced95ca" providerId="LiveId" clId="{723BB0D2-6A14-46F3-8BA4-26B5312A3C4F}" dt="2025-04-21T15:27:12.247" v="5955" actId="478"/>
          <ac:picMkLst>
            <pc:docMk/>
            <pc:sldMk cId="3714243874" sldId="262"/>
            <ac:picMk id="1030" creationId="{CB6133A0-85C6-2B1D-7CAC-6EE833EE3BBA}"/>
          </ac:picMkLst>
        </pc:picChg>
        <pc:picChg chg="add mod">
          <ac:chgData name="Laurent Prud'hon" userId="196f0b5afced95ca" providerId="LiveId" clId="{723BB0D2-6A14-46F3-8BA4-26B5312A3C4F}" dt="2025-04-21T15:33:51.996" v="5994" actId="1076"/>
          <ac:picMkLst>
            <pc:docMk/>
            <pc:sldMk cId="3714243874" sldId="262"/>
            <ac:picMk id="1032" creationId="{C16FB025-7193-0FA6-6FE5-BED6C453A63B}"/>
          </ac:picMkLst>
        </pc:picChg>
        <pc:picChg chg="add del mod">
          <ac:chgData name="Laurent Prud'hon" userId="196f0b5afced95ca" providerId="LiveId" clId="{723BB0D2-6A14-46F3-8BA4-26B5312A3C4F}" dt="2025-04-21T16:02:21.372" v="6634" actId="478"/>
          <ac:picMkLst>
            <pc:docMk/>
            <pc:sldMk cId="3714243874" sldId="262"/>
            <ac:picMk id="1034" creationId="{ADA6BA33-8982-BE45-999F-CF1231E4317C}"/>
          </ac:picMkLst>
        </pc:picChg>
        <pc:picChg chg="add mod">
          <ac:chgData name="Laurent Prud'hon" userId="196f0b5afced95ca" providerId="LiveId" clId="{723BB0D2-6A14-46F3-8BA4-26B5312A3C4F}" dt="2025-04-21T16:03:24.106" v="6639" actId="1076"/>
          <ac:picMkLst>
            <pc:docMk/>
            <pc:sldMk cId="3714243874" sldId="262"/>
            <ac:picMk id="1036" creationId="{A20A1409-9010-8367-57C0-4AEC49DEF6B9}"/>
          </ac:picMkLst>
        </pc:picChg>
        <pc:cxnChg chg="add mod">
          <ac:chgData name="Laurent Prud'hon" userId="196f0b5afced95ca" providerId="LiveId" clId="{723BB0D2-6A14-46F3-8BA4-26B5312A3C4F}" dt="2025-04-21T15:48:36.096" v="6403" actId="208"/>
          <ac:cxnSpMkLst>
            <pc:docMk/>
            <pc:sldMk cId="3714243874" sldId="262"/>
            <ac:cxnSpMk id="26" creationId="{66E23D61-5A89-95A2-26E2-A5D94BA8FB2D}"/>
          </ac:cxnSpMkLst>
        </pc:cxnChg>
        <pc:cxnChg chg="add mod">
          <ac:chgData name="Laurent Prud'hon" userId="196f0b5afced95ca" providerId="LiveId" clId="{723BB0D2-6A14-46F3-8BA4-26B5312A3C4F}" dt="2025-04-21T15:48:36.096" v="6403" actId="208"/>
          <ac:cxnSpMkLst>
            <pc:docMk/>
            <pc:sldMk cId="3714243874" sldId="262"/>
            <ac:cxnSpMk id="33" creationId="{1AE5F961-9AA1-235A-D448-897A8D2ADCB7}"/>
          </ac:cxnSpMkLst>
        </pc:cxnChg>
        <pc:cxnChg chg="add mod">
          <ac:chgData name="Laurent Prud'hon" userId="196f0b5afced95ca" providerId="LiveId" clId="{723BB0D2-6A14-46F3-8BA4-26B5312A3C4F}" dt="2025-04-21T15:55:41.276" v="6594" actId="1037"/>
          <ac:cxnSpMkLst>
            <pc:docMk/>
            <pc:sldMk cId="3714243874" sldId="262"/>
            <ac:cxnSpMk id="41" creationId="{BD1DC585-8E5A-385C-BDEF-FB7B945F1EF7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07238-8A0C-47E2-A421-07080432DD22}" type="datetimeFigureOut">
              <a:rPr lang="fr-FR" smtClean="0"/>
              <a:t>21/04/2025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2EADF3-F868-45AF-979A-4A77D292FD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6111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2EADF3-F868-45AF-979A-4A77D292FD1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1480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11EF7D-A904-6704-8F5D-1C092297DF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9C9ED0C-7C7C-935D-A819-A91ED04A35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FE26E8-8876-29B1-A379-1FD6A57C6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CCDC2-8E76-4C2B-94F9-D2B385D1082E}" type="datetimeFigureOut">
              <a:rPr lang="fr-FR" smtClean="0"/>
              <a:t>21/04/2025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B7F835-0062-E142-3D95-FA434CAB6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CA5DEB-3B88-5D70-3972-80A3FA570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B9A4-7338-47B0-8972-571966B244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8490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B80DAC-6036-2359-06F8-92C911286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7ECF2F1-6C96-8CF2-8A07-1CF3C881B8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1BEA07-70EB-03A9-DFCB-2061416CC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CCDC2-8E76-4C2B-94F9-D2B385D1082E}" type="datetimeFigureOut">
              <a:rPr lang="fr-FR" smtClean="0"/>
              <a:t>21/04/2025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2C8AD7-9196-1B82-FF33-D1838795D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E5FB90-E6BA-899F-CC59-AE367F75B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B9A4-7338-47B0-8972-571966B244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3620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479AE3D-3698-A6B5-8EC8-0ADE89CD4D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047C306-B2CD-A693-B071-B1FD33B92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26F8F7-2510-11E6-495E-D305B0DDF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CCDC2-8E76-4C2B-94F9-D2B385D1082E}" type="datetimeFigureOut">
              <a:rPr lang="fr-FR" smtClean="0"/>
              <a:t>21/04/2025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81A375-A6D6-74F5-5FDC-6BDD30D81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6F6E39-7E96-E102-1FFB-82D88C8F6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B9A4-7338-47B0-8972-571966B244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0899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DC08A9-E797-9E1B-3A94-B9B2812FB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EABD10-B9E2-8072-F032-74B8A45FB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5CE68D-A602-6DD6-0226-42C223FC2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CCDC2-8E76-4C2B-94F9-D2B385D1082E}" type="datetimeFigureOut">
              <a:rPr lang="fr-FR" smtClean="0"/>
              <a:t>21/04/2025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561983-AE4B-B871-2B83-AC9895263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B7C992-0A9F-52CE-E269-9896F3245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B9A4-7338-47B0-8972-571966B244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796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C2F207-BDF0-494B-CC9D-4D66F0B58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AFEDED-B35E-B0A7-59A1-7A8441D3E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1D80CE-AF09-5A44-2133-FC44CA847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CCDC2-8E76-4C2B-94F9-D2B385D1082E}" type="datetimeFigureOut">
              <a:rPr lang="fr-FR" smtClean="0"/>
              <a:t>21/04/2025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86BFC7-EA22-A149-C1B2-B11C8E5F4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A4CD18-BCB6-2FB6-236D-0BBE8BAF4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B9A4-7338-47B0-8972-571966B244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8494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47A2BA-59A3-EAFB-A2C6-6974F673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43599B-2D69-91F7-4753-A578CD114E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C95E20-1889-8958-66B3-9DFCCD0EF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823078B-ED14-C4BA-B365-E516DFBBB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CCDC2-8E76-4C2B-94F9-D2B385D1082E}" type="datetimeFigureOut">
              <a:rPr lang="fr-FR" smtClean="0"/>
              <a:t>21/04/2025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6D05FDF-B9F2-D9D4-ADC9-A9BDBA4A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D126E4B-3960-3CCB-B018-FED189D09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B9A4-7338-47B0-8972-571966B244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8115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1699F-CA66-F1D3-1BBD-845022AD8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478A4F5-AEF4-F3D8-53FD-2E2EC0E08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EFD0D9D-6C14-7328-4F62-0A5D51DD6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CFD6E36-1375-59E3-3D49-CAA8743A08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ABDDF05-F93B-BBB1-0A6F-4ABD3C871C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44BADF1-12FF-D107-1952-6D7960D1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CCDC2-8E76-4C2B-94F9-D2B385D1082E}" type="datetimeFigureOut">
              <a:rPr lang="fr-FR" smtClean="0"/>
              <a:t>21/04/2025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D4E0C47-2CFD-02B8-B532-E99D9A194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86309CB-ED80-D31A-0F62-BABF79FAE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B9A4-7338-47B0-8972-571966B244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0410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B243FC-C979-D2F5-9621-9169996F7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DB67549-DECA-3E3D-00E1-6AC1AC18C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CCDC2-8E76-4C2B-94F9-D2B385D1082E}" type="datetimeFigureOut">
              <a:rPr lang="fr-FR" smtClean="0"/>
              <a:t>21/04/2025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9089138-8CE7-CC0D-EED0-9212897D4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8E48D14-72C4-F548-74AB-A9D8B715D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B9A4-7338-47B0-8972-571966B244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249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6984DF7-A76D-F6D3-E7CE-3AC3661FD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CCDC2-8E76-4C2B-94F9-D2B385D1082E}" type="datetimeFigureOut">
              <a:rPr lang="fr-FR" smtClean="0"/>
              <a:t>21/04/2025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878E607-BA02-6537-9A01-48E9974AE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8DE6FF4-0E7C-1402-EF81-7587E100D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B9A4-7338-47B0-8972-571966B244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4741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8F3340-89F4-EBE9-C377-19A401277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DA4C50-87D4-89B0-A6DE-FC69ED92B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591C12-8755-54C1-10D7-F424B8137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F76684F-7CED-D884-E0F6-D68CE8114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CCDC2-8E76-4C2B-94F9-D2B385D1082E}" type="datetimeFigureOut">
              <a:rPr lang="fr-FR" smtClean="0"/>
              <a:t>21/04/2025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3BBFDB9-44CB-C66A-9918-D45E7BB9C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025A65-5807-AF27-58A3-A726FD12C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B9A4-7338-47B0-8972-571966B244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3936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453A96-C02F-388B-80BF-8CA0E068B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24CC956-A11E-72DD-DEEB-8E0430051F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CC50DDB-44EB-65D0-1FFD-5A8BE1F3C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8F97BCD-247C-B387-5467-50305585B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CCDC2-8E76-4C2B-94F9-D2B385D1082E}" type="datetimeFigureOut">
              <a:rPr lang="fr-FR" smtClean="0"/>
              <a:t>21/04/2025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3718ADA-9116-E5EF-9F3E-71BEB75F8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34F05DF-BF57-92EB-19B4-725ECAEE5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B9A4-7338-47B0-8972-571966B244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8534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8C751BF-7813-319E-E478-DCA5A56E8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71ED66-E400-C4A6-21B7-7A4C58208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AE273E-3FED-7BBA-B7F8-50A6180455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BCCDC2-8E76-4C2B-94F9-D2B385D1082E}" type="datetimeFigureOut">
              <a:rPr lang="fr-FR" smtClean="0"/>
              <a:t>21/04/2025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B4BDFD-5098-54B7-5DA4-185AFE0140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C2CED0-9AFC-426C-C01E-6B83B5E11E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1EB9A4-7338-47B0-8972-571966B244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5794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jp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8888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127.0.0.1:8888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B48568D-EAA4-F0C6-C4F2-4449D98CF80E}"/>
              </a:ext>
            </a:extLst>
          </p:cNvPr>
          <p:cNvSpPr/>
          <p:nvPr/>
        </p:nvSpPr>
        <p:spPr>
          <a:xfrm>
            <a:off x="1610748" y="1139400"/>
            <a:ext cx="4927824" cy="546696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dirty="0"/>
          </a:p>
          <a:p>
            <a:r>
              <a:rPr lang="fr-FR" dirty="0"/>
              <a:t>                           </a:t>
            </a:r>
            <a:r>
              <a:rPr lang="fr-FR" sz="2400" dirty="0" err="1"/>
              <a:t>Your</a:t>
            </a:r>
            <a:r>
              <a:rPr lang="fr-FR" sz="2400" dirty="0"/>
              <a:t> machines at home</a:t>
            </a:r>
          </a:p>
        </p:txBody>
      </p:sp>
      <p:pic>
        <p:nvPicPr>
          <p:cNvPr id="1026" name="Picture 2" descr="home icon 568450 Vector Art at Vecteezy">
            <a:extLst>
              <a:ext uri="{FF2B5EF4-FFF2-40B4-BE49-F238E27FC236}">
                <a16:creationId xmlns:a16="http://schemas.microsoft.com/office/drawing/2014/main" id="{7822488B-4BC8-4346-F034-149D78012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13734" y="1139400"/>
            <a:ext cx="787874" cy="78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823F019-8E45-F07F-E2FA-06E8C7F04968}"/>
              </a:ext>
            </a:extLst>
          </p:cNvPr>
          <p:cNvSpPr/>
          <p:nvPr/>
        </p:nvSpPr>
        <p:spPr>
          <a:xfrm>
            <a:off x="6811667" y="1139401"/>
            <a:ext cx="4927824" cy="54669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dirty="0"/>
          </a:p>
          <a:p>
            <a:r>
              <a:rPr lang="fr-FR" dirty="0"/>
              <a:t>                           </a:t>
            </a:r>
            <a:r>
              <a:rPr lang="fr-FR" sz="2400" dirty="0"/>
              <a:t>Cloud providers machines</a:t>
            </a:r>
          </a:p>
        </p:txBody>
      </p:sp>
      <p:pic>
        <p:nvPicPr>
          <p:cNvPr id="1028" name="Picture 4" descr="Cloud computing - free icon">
            <a:extLst>
              <a:ext uri="{FF2B5EF4-FFF2-40B4-BE49-F238E27FC236}">
                <a16:creationId xmlns:a16="http://schemas.microsoft.com/office/drawing/2014/main" id="{0EB7A6A8-AEAB-A97B-32BC-76C8C7C68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667" y="1139897"/>
            <a:ext cx="787874" cy="78787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7B97EEB-E12F-501D-1DCC-CB638BB14302}"/>
              </a:ext>
            </a:extLst>
          </p:cNvPr>
          <p:cNvSpPr/>
          <p:nvPr/>
        </p:nvSpPr>
        <p:spPr>
          <a:xfrm>
            <a:off x="218049" y="2145323"/>
            <a:ext cx="11788727" cy="977704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Option 1</a:t>
            </a:r>
          </a:p>
          <a:p>
            <a:r>
              <a:rPr lang="fr-FR" sz="1200" dirty="0">
                <a:solidFill>
                  <a:schemeClr val="tx1"/>
                </a:solidFill>
              </a:rPr>
              <a:t>Local gamer PC</a:t>
            </a:r>
          </a:p>
          <a:p>
            <a:r>
              <a:rPr lang="fr-FR" sz="1200" dirty="0" err="1">
                <a:solidFill>
                  <a:schemeClr val="tx1"/>
                </a:solidFill>
              </a:rPr>
              <a:t>with</a:t>
            </a:r>
            <a:r>
              <a:rPr lang="fr-FR" sz="1200" dirty="0">
                <a:solidFill>
                  <a:schemeClr val="tx1"/>
                </a:solidFill>
              </a:rPr>
              <a:t> </a:t>
            </a:r>
            <a:r>
              <a:rPr lang="fr-FR" sz="1200" dirty="0" err="1">
                <a:solidFill>
                  <a:schemeClr val="tx1"/>
                </a:solidFill>
              </a:rPr>
              <a:t>Nvidia</a:t>
            </a:r>
            <a:r>
              <a:rPr lang="fr-FR" sz="1200" dirty="0">
                <a:solidFill>
                  <a:schemeClr val="tx1"/>
                </a:solidFill>
              </a:rPr>
              <a:t> GPU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EF6082-10F0-FFF8-FF2E-C3D82054D9EA}"/>
              </a:ext>
            </a:extLst>
          </p:cNvPr>
          <p:cNvSpPr/>
          <p:nvPr/>
        </p:nvSpPr>
        <p:spPr>
          <a:xfrm>
            <a:off x="218049" y="3236362"/>
            <a:ext cx="11788727" cy="977704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Option 1b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1200" dirty="0">
                <a:solidFill>
                  <a:schemeClr val="tx1"/>
                </a:solidFill>
              </a:rPr>
              <a:t>Local laptop</a:t>
            </a:r>
          </a:p>
          <a:p>
            <a:r>
              <a:rPr lang="fr-FR" sz="1200" dirty="0" err="1">
                <a:solidFill>
                  <a:schemeClr val="tx1"/>
                </a:solidFill>
              </a:rPr>
              <a:t>without</a:t>
            </a:r>
            <a:r>
              <a:rPr lang="fr-FR" sz="1200" dirty="0">
                <a:solidFill>
                  <a:schemeClr val="tx1"/>
                </a:solidFill>
              </a:rPr>
              <a:t> GPU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304196-D835-6176-AE75-99AB7A5EA1F3}"/>
              </a:ext>
            </a:extLst>
          </p:cNvPr>
          <p:cNvSpPr/>
          <p:nvPr/>
        </p:nvSpPr>
        <p:spPr>
          <a:xfrm>
            <a:off x="218049" y="4327401"/>
            <a:ext cx="11788727" cy="977704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Option 2</a:t>
            </a:r>
          </a:p>
          <a:p>
            <a:r>
              <a:rPr lang="fr-FR" sz="1200" dirty="0">
                <a:solidFill>
                  <a:schemeClr val="tx1"/>
                </a:solidFill>
              </a:rPr>
              <a:t>Local laptop +</a:t>
            </a:r>
          </a:p>
          <a:p>
            <a:r>
              <a:rPr lang="fr-FR" sz="1200" dirty="0">
                <a:solidFill>
                  <a:schemeClr val="tx1"/>
                </a:solidFill>
              </a:rPr>
              <a:t>Local gamer PC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6B02D6-65E1-5C0C-2469-2E5EEFF1596B}"/>
              </a:ext>
            </a:extLst>
          </p:cNvPr>
          <p:cNvSpPr/>
          <p:nvPr/>
        </p:nvSpPr>
        <p:spPr>
          <a:xfrm>
            <a:off x="218049" y="5418440"/>
            <a:ext cx="11788727" cy="977704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Option 3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1200" dirty="0">
                <a:solidFill>
                  <a:schemeClr val="tx1"/>
                </a:solidFill>
              </a:rPr>
              <a:t>Local laptop +</a:t>
            </a:r>
          </a:p>
          <a:p>
            <a:r>
              <a:rPr lang="fr-FR" sz="1200" dirty="0">
                <a:solidFill>
                  <a:schemeClr val="tx1"/>
                </a:solidFill>
              </a:rPr>
              <a:t>Cloud GPU server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2C1651FE-D942-D206-7CAA-57E9B90C440B}"/>
              </a:ext>
            </a:extLst>
          </p:cNvPr>
          <p:cNvSpPr/>
          <p:nvPr/>
        </p:nvSpPr>
        <p:spPr>
          <a:xfrm>
            <a:off x="2972052" y="2229729"/>
            <a:ext cx="3013751" cy="8175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 descr="Une image contenant Graphique, Caractère coloré, cercle, clipart&#10;&#10;Le contenu généré par l’IA peut être incorrect.">
            <a:extLst>
              <a:ext uri="{FF2B5EF4-FFF2-40B4-BE49-F238E27FC236}">
                <a16:creationId xmlns:a16="http://schemas.microsoft.com/office/drawing/2014/main" id="{0ACBDCAB-EAAA-5397-657F-8F2CB38414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358" y="2676823"/>
            <a:ext cx="834720" cy="288728"/>
          </a:xfrm>
          <a:prstGeom prst="rect">
            <a:avLst/>
          </a:prstGeom>
        </p:spPr>
      </p:pic>
      <p:pic>
        <p:nvPicPr>
          <p:cNvPr id="12" name="Picture 2" descr="Nvidia GeForce GTX Logo PNG Vector (AI) Free Download">
            <a:extLst>
              <a:ext uri="{FF2B5EF4-FFF2-40B4-BE49-F238E27FC236}">
                <a16:creationId xmlns:a16="http://schemas.microsoft.com/office/drawing/2014/main" id="{8481D15E-101B-CFEB-1ECB-956D13D35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878" y="2584105"/>
            <a:ext cx="1185410" cy="474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555FF41-6D37-9CF0-531F-19BBD9AFCB03}"/>
              </a:ext>
            </a:extLst>
          </p:cNvPr>
          <p:cNvSpPr/>
          <p:nvPr/>
        </p:nvSpPr>
        <p:spPr>
          <a:xfrm>
            <a:off x="4598200" y="2349276"/>
            <a:ext cx="1274767" cy="245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wordslab server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4A4346-B394-496B-CA59-628C52014AE3}"/>
              </a:ext>
            </a:extLst>
          </p:cNvPr>
          <p:cNvSpPr/>
          <p:nvPr/>
        </p:nvSpPr>
        <p:spPr>
          <a:xfrm>
            <a:off x="3161319" y="2349276"/>
            <a:ext cx="1274767" cy="245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wordslab client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252FF92C-71DB-8074-0FB3-61FA554B8D81}"/>
              </a:ext>
            </a:extLst>
          </p:cNvPr>
          <p:cNvSpPr/>
          <p:nvPr/>
        </p:nvSpPr>
        <p:spPr>
          <a:xfrm>
            <a:off x="2972052" y="3321316"/>
            <a:ext cx="3013751" cy="8175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 descr="Une image contenant Graphique, Caractère coloré, cercle, clipart&#10;&#10;Le contenu généré par l’IA peut être incorrect.">
            <a:extLst>
              <a:ext uri="{FF2B5EF4-FFF2-40B4-BE49-F238E27FC236}">
                <a16:creationId xmlns:a16="http://schemas.microsoft.com/office/drawing/2014/main" id="{F56EBB73-07CC-2018-18F0-B8B3F3435A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358" y="3768410"/>
            <a:ext cx="834720" cy="28872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BEF2E57-7E51-A04C-92C9-DBC2FF69B659}"/>
              </a:ext>
            </a:extLst>
          </p:cNvPr>
          <p:cNvSpPr/>
          <p:nvPr/>
        </p:nvSpPr>
        <p:spPr>
          <a:xfrm>
            <a:off x="4598200" y="3440863"/>
            <a:ext cx="1274767" cy="245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wordslab server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63F2C31-93AB-DA3C-3A47-190430CDDC4D}"/>
              </a:ext>
            </a:extLst>
          </p:cNvPr>
          <p:cNvSpPr/>
          <p:nvPr/>
        </p:nvSpPr>
        <p:spPr>
          <a:xfrm>
            <a:off x="3161319" y="3440863"/>
            <a:ext cx="1274767" cy="245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wordslab client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F262F6-C43A-4508-BF25-763F05AF443D}"/>
              </a:ext>
            </a:extLst>
          </p:cNvPr>
          <p:cNvSpPr/>
          <p:nvPr/>
        </p:nvSpPr>
        <p:spPr>
          <a:xfrm>
            <a:off x="4800428" y="3768743"/>
            <a:ext cx="834720" cy="245857"/>
          </a:xfrm>
          <a:prstGeom prst="rect">
            <a:avLst/>
          </a:prstGeom>
          <a:solidFill>
            <a:srgbClr val="34343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CPU</a:t>
            </a:r>
            <a:r>
              <a:rPr lang="fr-FR" sz="1200" dirty="0"/>
              <a:t> </a:t>
            </a:r>
            <a:r>
              <a:rPr lang="fr-FR" sz="1200" dirty="0" err="1"/>
              <a:t>only</a:t>
            </a:r>
            <a:endParaRPr lang="fr-FR" sz="1200" dirty="0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5C720D1A-3999-3C1B-0FE6-26501B205AD5}"/>
              </a:ext>
            </a:extLst>
          </p:cNvPr>
          <p:cNvSpPr/>
          <p:nvPr/>
        </p:nvSpPr>
        <p:spPr>
          <a:xfrm>
            <a:off x="7347108" y="3310174"/>
            <a:ext cx="3693686" cy="8175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91200636-D234-183E-4A8C-E01FE9A059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0316" y="3348865"/>
            <a:ext cx="1987793" cy="481064"/>
          </a:xfrm>
          <a:prstGeom prst="rect">
            <a:avLst/>
          </a:prstGeom>
        </p:spPr>
      </p:pic>
      <p:pic>
        <p:nvPicPr>
          <p:cNvPr id="1032" name="Picture 8" descr="Speed of AI development stretches risk assessments to breaking point">
            <a:extLst>
              <a:ext uri="{FF2B5EF4-FFF2-40B4-BE49-F238E27FC236}">
                <a16:creationId xmlns:a16="http://schemas.microsoft.com/office/drawing/2014/main" id="{C16FB025-7193-0FA6-6FE5-BED6C453A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1627" y="3395445"/>
            <a:ext cx="1169349" cy="658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2473618-9E0D-5870-853E-4F81DFC3A275}"/>
              </a:ext>
            </a:extLst>
          </p:cNvPr>
          <p:cNvSpPr/>
          <p:nvPr/>
        </p:nvSpPr>
        <p:spPr>
          <a:xfrm>
            <a:off x="7861186" y="3811250"/>
            <a:ext cx="1414393" cy="245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Hosted</a:t>
            </a:r>
            <a:r>
              <a:rPr lang="fr-FR" sz="1200" dirty="0"/>
              <a:t> LLM APIs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66E23D61-5A89-95A2-26E2-A5D94BA8FB2D}"/>
              </a:ext>
            </a:extLst>
          </p:cNvPr>
          <p:cNvCxnSpPr/>
          <p:nvPr/>
        </p:nvCxnSpPr>
        <p:spPr>
          <a:xfrm>
            <a:off x="6096000" y="3762532"/>
            <a:ext cx="11347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38EB4491-679D-7D83-7DE3-9393001F6C67}"/>
              </a:ext>
            </a:extLst>
          </p:cNvPr>
          <p:cNvSpPr/>
          <p:nvPr/>
        </p:nvSpPr>
        <p:spPr>
          <a:xfrm>
            <a:off x="2471990" y="4396151"/>
            <a:ext cx="1626147" cy="8175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8" name="Image 27" descr="Une image contenant Graphique, Caractère coloré, cercle, clipart&#10;&#10;Le contenu généré par l’IA peut être incorrect.">
            <a:extLst>
              <a:ext uri="{FF2B5EF4-FFF2-40B4-BE49-F238E27FC236}">
                <a16:creationId xmlns:a16="http://schemas.microsoft.com/office/drawing/2014/main" id="{EC7DBFB9-CADC-8C8B-CC90-9495DFC282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535" y="4852821"/>
            <a:ext cx="834720" cy="28872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6CCB60D1-D199-EF95-CA06-55978D5D653E}"/>
              </a:ext>
            </a:extLst>
          </p:cNvPr>
          <p:cNvSpPr/>
          <p:nvPr/>
        </p:nvSpPr>
        <p:spPr>
          <a:xfrm>
            <a:off x="2665462" y="4525274"/>
            <a:ext cx="1274767" cy="245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wordslab client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7AC34745-6161-E5A6-D92C-FB433AC3AB3B}"/>
              </a:ext>
            </a:extLst>
          </p:cNvPr>
          <p:cNvSpPr/>
          <p:nvPr/>
        </p:nvSpPr>
        <p:spPr>
          <a:xfrm>
            <a:off x="4599020" y="4390705"/>
            <a:ext cx="1626147" cy="8175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9" name="Picture 2" descr="Nvidia GeForce GTX Logo PNG Vector (AI) Free Download">
            <a:extLst>
              <a:ext uri="{FF2B5EF4-FFF2-40B4-BE49-F238E27FC236}">
                <a16:creationId xmlns:a16="http://schemas.microsoft.com/office/drawing/2014/main" id="{228D9AF3-9881-9724-8194-B2FC57CED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160" y="4740236"/>
            <a:ext cx="1185410" cy="474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1F946A66-53C8-604B-6129-12400A0B87D7}"/>
              </a:ext>
            </a:extLst>
          </p:cNvPr>
          <p:cNvSpPr/>
          <p:nvPr/>
        </p:nvSpPr>
        <p:spPr>
          <a:xfrm>
            <a:off x="4821233" y="4504313"/>
            <a:ext cx="1274767" cy="245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wordslab server</a:t>
            </a: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1AE5F961-9AA1-235A-D448-897A8D2ADCB7}"/>
              </a:ext>
            </a:extLst>
          </p:cNvPr>
          <p:cNvCxnSpPr>
            <a:cxnSpLocks/>
          </p:cNvCxnSpPr>
          <p:nvPr/>
        </p:nvCxnSpPr>
        <p:spPr>
          <a:xfrm>
            <a:off x="4194516" y="4814322"/>
            <a:ext cx="3055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C2899F72-2850-ED90-1290-9F32A338317B}"/>
              </a:ext>
            </a:extLst>
          </p:cNvPr>
          <p:cNvSpPr/>
          <p:nvPr/>
        </p:nvSpPr>
        <p:spPr>
          <a:xfrm>
            <a:off x="3489553" y="5493832"/>
            <a:ext cx="1626147" cy="8175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6" name="Image 35" descr="Une image contenant Graphique, Caractère coloré, cercle, clipart&#10;&#10;Le contenu généré par l’IA peut être incorrect.">
            <a:extLst>
              <a:ext uri="{FF2B5EF4-FFF2-40B4-BE49-F238E27FC236}">
                <a16:creationId xmlns:a16="http://schemas.microsoft.com/office/drawing/2014/main" id="{8064E841-9162-3498-5F60-8E2050E6EA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098" y="5950502"/>
            <a:ext cx="834720" cy="28872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ECDF76C3-A180-176E-1028-33C783A32969}"/>
              </a:ext>
            </a:extLst>
          </p:cNvPr>
          <p:cNvSpPr/>
          <p:nvPr/>
        </p:nvSpPr>
        <p:spPr>
          <a:xfrm>
            <a:off x="3683025" y="5622955"/>
            <a:ext cx="1274767" cy="245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wordslab client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3A3DACF3-936F-9172-90CE-1F1DD9CFAB5B}"/>
              </a:ext>
            </a:extLst>
          </p:cNvPr>
          <p:cNvSpPr/>
          <p:nvPr/>
        </p:nvSpPr>
        <p:spPr>
          <a:xfrm>
            <a:off x="8092492" y="5493832"/>
            <a:ext cx="2317600" cy="8175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54A630C-E87E-E9A9-832F-AB2E281F9115}"/>
              </a:ext>
            </a:extLst>
          </p:cNvPr>
          <p:cNvSpPr/>
          <p:nvPr/>
        </p:nvSpPr>
        <p:spPr>
          <a:xfrm>
            <a:off x="8639415" y="5598356"/>
            <a:ext cx="1274767" cy="245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wordslab server</a:t>
            </a:r>
          </a:p>
        </p:txBody>
      </p: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BD1DC585-8E5A-385C-BDEF-FB7B945F1EF7}"/>
              </a:ext>
            </a:extLst>
          </p:cNvPr>
          <p:cNvCxnSpPr>
            <a:cxnSpLocks/>
          </p:cNvCxnSpPr>
          <p:nvPr/>
        </p:nvCxnSpPr>
        <p:spPr>
          <a:xfrm>
            <a:off x="5418406" y="5950502"/>
            <a:ext cx="25087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" name="Image 43">
            <a:extLst>
              <a:ext uri="{FF2B5EF4-FFF2-40B4-BE49-F238E27FC236}">
                <a16:creationId xmlns:a16="http://schemas.microsoft.com/office/drawing/2014/main" id="{B39F844C-123E-1516-BFB1-11E9A031F3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81252" y="6102781"/>
            <a:ext cx="1165274" cy="282490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7640AB5D-9457-D30C-0A80-868CE57CB90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81252" y="5432513"/>
            <a:ext cx="1165274" cy="286085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4B44864C-FA37-CB1D-85BB-C2D60B9CF29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81252" y="5759265"/>
            <a:ext cx="1166754" cy="303224"/>
          </a:xfrm>
          <a:prstGeom prst="rect">
            <a:avLst/>
          </a:prstGeom>
        </p:spPr>
      </p:pic>
      <p:sp>
        <p:nvSpPr>
          <p:cNvPr id="51" name="ZoneTexte 50">
            <a:extLst>
              <a:ext uri="{FF2B5EF4-FFF2-40B4-BE49-F238E27FC236}">
                <a16:creationId xmlns:a16="http://schemas.microsoft.com/office/drawing/2014/main" id="{3BD3B069-F28A-4224-9765-C01191DE88DA}"/>
              </a:ext>
            </a:extLst>
          </p:cNvPr>
          <p:cNvSpPr txBox="1"/>
          <p:nvPr/>
        </p:nvSpPr>
        <p:spPr>
          <a:xfrm>
            <a:off x="2593604" y="173351"/>
            <a:ext cx="73917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/>
              <a:t>https://github.com/wordslab-org/wordslab-notebooks</a:t>
            </a:r>
            <a:r>
              <a:rPr lang="fr-FR" sz="2000" dirty="0"/>
              <a:t> </a:t>
            </a:r>
            <a:endParaRPr lang="fr-FR" dirty="0"/>
          </a:p>
          <a:p>
            <a:pPr algn="ctr"/>
            <a:r>
              <a:rPr lang="fr-FR" b="1" dirty="0"/>
              <a:t>Installation options </a:t>
            </a:r>
            <a:r>
              <a:rPr lang="fr-FR" sz="1400" i="1" dirty="0"/>
              <a:t>(</a:t>
            </a:r>
            <a:r>
              <a:rPr lang="fr-FR" sz="1400" i="1" dirty="0" err="1"/>
              <a:t>you</a:t>
            </a:r>
            <a:r>
              <a:rPr lang="fr-FR" sz="1400" i="1" dirty="0"/>
              <a:t> can </a:t>
            </a:r>
            <a:r>
              <a:rPr lang="fr-FR" sz="1400" i="1" dirty="0" err="1"/>
              <a:t>also</a:t>
            </a:r>
            <a:r>
              <a:rPr lang="fr-FR" sz="1400" i="1" dirty="0"/>
              <a:t> combine </a:t>
            </a:r>
            <a:r>
              <a:rPr lang="fr-FR" sz="1400" i="1" dirty="0" err="1"/>
              <a:t>them</a:t>
            </a:r>
            <a:r>
              <a:rPr lang="fr-FR" sz="1400" i="1" dirty="0"/>
              <a:t>)</a:t>
            </a:r>
            <a:endParaRPr lang="fr-FR" i="1" dirty="0"/>
          </a:p>
        </p:txBody>
      </p:sp>
      <p:pic>
        <p:nvPicPr>
          <p:cNvPr id="1036" name="Picture 12" descr="Nvidia Logo And Symbol Meaning History Png Brand - vrogue.co">
            <a:extLst>
              <a:ext uri="{FF2B5EF4-FFF2-40B4-BE49-F238E27FC236}">
                <a16:creationId xmlns:a16="http://schemas.microsoft.com/office/drawing/2014/main" id="{A20A1409-9010-8367-57C0-4AEC49DEF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644" y="5948737"/>
            <a:ext cx="1426019" cy="295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4243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BBD24BB-1575-4BA9-6A27-E5BEBDCF76B3}"/>
              </a:ext>
            </a:extLst>
          </p:cNvPr>
          <p:cNvSpPr txBox="1"/>
          <p:nvPr/>
        </p:nvSpPr>
        <p:spPr>
          <a:xfrm>
            <a:off x="640702" y="298580"/>
            <a:ext cx="27058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Configuration 1</a:t>
            </a:r>
            <a:br>
              <a:rPr lang="fr-FR" dirty="0"/>
            </a:br>
            <a:br>
              <a:rPr lang="fr-FR" sz="400" dirty="0"/>
            </a:br>
            <a:r>
              <a:rPr lang="fr-FR" dirty="0"/>
              <a:t>One single machine</a:t>
            </a:r>
            <a:br>
              <a:rPr lang="fr-FR" dirty="0"/>
            </a:br>
            <a:r>
              <a:rPr lang="fr-FR" sz="1600" dirty="0"/>
              <a:t>(</a:t>
            </a:r>
            <a:r>
              <a:rPr lang="fr-FR" sz="1600" dirty="0" err="1"/>
              <a:t>used</a:t>
            </a:r>
            <a:r>
              <a:rPr lang="fr-FR" sz="1600" dirty="0"/>
              <a:t> as client &amp; server)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5FDF0F-ADAB-5151-4F3E-D8AAF8E863DA}"/>
              </a:ext>
            </a:extLst>
          </p:cNvPr>
          <p:cNvSpPr/>
          <p:nvPr/>
        </p:nvSpPr>
        <p:spPr>
          <a:xfrm>
            <a:off x="640702" y="1573760"/>
            <a:ext cx="11043552" cy="429830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b="1" dirty="0">
                <a:solidFill>
                  <a:schemeClr val="tx1"/>
                </a:solidFill>
              </a:rPr>
              <a:t>Local machine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1392761-15AE-70BC-770F-BF661A6C6F96}"/>
              </a:ext>
            </a:extLst>
          </p:cNvPr>
          <p:cNvSpPr txBox="1"/>
          <p:nvPr/>
        </p:nvSpPr>
        <p:spPr>
          <a:xfrm>
            <a:off x="3243942" y="514023"/>
            <a:ext cx="854176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i="1" dirty="0"/>
              <a:t>I </a:t>
            </a:r>
            <a:r>
              <a:rPr lang="fr-FR" sz="1400" i="1" dirty="0" err="1"/>
              <a:t>want</a:t>
            </a:r>
            <a:r>
              <a:rPr lang="fr-FR" sz="1400" i="1" dirty="0"/>
              <a:t> to </a:t>
            </a:r>
            <a:r>
              <a:rPr lang="fr-FR" sz="1400" i="1" dirty="0" err="1"/>
              <a:t>install</a:t>
            </a:r>
            <a:r>
              <a:rPr lang="fr-FR" sz="1400" i="1" dirty="0"/>
              <a:t> and use wordslab-notebooks on a single local  Windows or Linux machine at home.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i="1" dirty="0"/>
              <a:t>I </a:t>
            </a:r>
            <a:r>
              <a:rPr lang="fr-FR" sz="1400" i="1" dirty="0" err="1"/>
              <a:t>will</a:t>
            </a:r>
            <a:r>
              <a:rPr lang="fr-FR" sz="1400" i="1" dirty="0"/>
              <a:t> </a:t>
            </a:r>
            <a:r>
              <a:rPr lang="fr-FR" sz="1400" i="1" dirty="0" err="1"/>
              <a:t>only</a:t>
            </a:r>
            <a:r>
              <a:rPr lang="fr-FR" sz="1400" i="1" dirty="0"/>
              <a:t> </a:t>
            </a:r>
            <a:r>
              <a:rPr lang="fr-FR" sz="1400" i="1" dirty="0" err="1"/>
              <a:t>be</a:t>
            </a:r>
            <a:r>
              <a:rPr lang="fr-FR" sz="1400" i="1" dirty="0"/>
              <a:t> able to </a:t>
            </a:r>
            <a:r>
              <a:rPr lang="fr-FR" sz="1400" i="1" dirty="0" err="1"/>
              <a:t>access</a:t>
            </a:r>
            <a:r>
              <a:rPr lang="fr-FR" sz="1400" i="1" dirty="0"/>
              <a:t> wordslab-notebooks </a:t>
            </a:r>
            <a:r>
              <a:rPr lang="fr-FR" sz="1400" i="1" dirty="0" err="1"/>
              <a:t>from</a:t>
            </a:r>
            <a:r>
              <a:rPr lang="fr-FR" sz="1400" i="1" dirty="0"/>
              <a:t> a web browser running on the </a:t>
            </a:r>
            <a:r>
              <a:rPr lang="fr-FR" sz="1400" i="1" dirty="0" err="1"/>
              <a:t>same</a:t>
            </a:r>
            <a:r>
              <a:rPr lang="fr-FR" sz="1400" i="1" dirty="0"/>
              <a:t> machine.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i="1" dirty="0"/>
              <a:t>The setup </a:t>
            </a:r>
            <a:r>
              <a:rPr lang="fr-FR" sz="1400" i="1" dirty="0" err="1"/>
              <a:t>experience</a:t>
            </a:r>
            <a:r>
              <a:rPr lang="fr-FR" sz="1400" i="1" dirty="0"/>
              <a:t> </a:t>
            </a:r>
            <a:r>
              <a:rPr lang="fr-FR" sz="1400" i="1" dirty="0" err="1"/>
              <a:t>is</a:t>
            </a:r>
            <a:r>
              <a:rPr lang="fr-FR" sz="1400" i="1" dirty="0"/>
              <a:t> </a:t>
            </a:r>
            <a:r>
              <a:rPr lang="fr-FR" sz="1400" i="1" dirty="0" err="1"/>
              <a:t>simplifed</a:t>
            </a:r>
            <a:r>
              <a:rPr lang="fr-FR" sz="1400" i="1" dirty="0"/>
              <a:t> </a:t>
            </a:r>
            <a:r>
              <a:rPr lang="fr-FR" sz="1400" i="1" dirty="0" err="1"/>
              <a:t>because</a:t>
            </a:r>
            <a:r>
              <a:rPr lang="fr-FR" sz="1400" i="1" dirty="0"/>
              <a:t> I </a:t>
            </a:r>
            <a:r>
              <a:rPr lang="fr-FR" sz="1400" i="1" dirty="0" err="1"/>
              <a:t>don’t</a:t>
            </a:r>
            <a:r>
              <a:rPr lang="fr-FR" sz="1400" i="1" dirty="0"/>
              <a:t> </a:t>
            </a:r>
            <a:r>
              <a:rPr lang="fr-FR" sz="1400" i="1" dirty="0" err="1"/>
              <a:t>need</a:t>
            </a:r>
            <a:r>
              <a:rPr lang="fr-FR" sz="1400" i="1" dirty="0"/>
              <a:t> to </a:t>
            </a:r>
            <a:r>
              <a:rPr lang="fr-FR" sz="1400" i="1" dirty="0" err="1"/>
              <a:t>secure</a:t>
            </a:r>
            <a:r>
              <a:rPr lang="fr-FR" sz="1400" i="1" dirty="0"/>
              <a:t> wordslab-notebooks for </a:t>
            </a:r>
            <a:r>
              <a:rPr lang="fr-FR" sz="1400" i="1" dirty="0" err="1"/>
              <a:t>remote</a:t>
            </a:r>
            <a:r>
              <a:rPr lang="fr-FR" sz="1400" i="1" dirty="0"/>
              <a:t> </a:t>
            </a:r>
            <a:r>
              <a:rPr lang="fr-FR" sz="1400" i="1" dirty="0" err="1"/>
              <a:t>access</a:t>
            </a:r>
            <a:r>
              <a:rPr lang="fr-FR" sz="1400" i="1" dirty="0"/>
              <a:t>.</a:t>
            </a:r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A2E2C7C-699D-F214-1047-FA6D846D3F97}"/>
              </a:ext>
            </a:extLst>
          </p:cNvPr>
          <p:cNvGrpSpPr/>
          <p:nvPr/>
        </p:nvGrpSpPr>
        <p:grpSpPr>
          <a:xfrm>
            <a:off x="3243942" y="2160038"/>
            <a:ext cx="3340359" cy="1412033"/>
            <a:chOff x="2677885" y="2091611"/>
            <a:chExt cx="3340359" cy="141203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A3B0660-233C-EF7E-1D3F-31EFB3EB7256}"/>
                </a:ext>
              </a:extLst>
            </p:cNvPr>
            <p:cNvSpPr/>
            <p:nvPr/>
          </p:nvSpPr>
          <p:spPr>
            <a:xfrm>
              <a:off x="2677885" y="2091611"/>
              <a:ext cx="3340359" cy="141203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fr-FR" sz="1000" dirty="0"/>
            </a:p>
            <a:p>
              <a:r>
                <a:rPr lang="fr-FR" dirty="0"/>
                <a:t>            </a:t>
              </a:r>
              <a:r>
                <a:rPr lang="fr-FR" sz="1700" dirty="0" err="1"/>
                <a:t>Choose</a:t>
              </a:r>
              <a:r>
                <a:rPr lang="fr-FR" sz="1700" dirty="0"/>
                <a:t> 3 </a:t>
              </a:r>
              <a:r>
                <a:rPr lang="fr-FR" sz="1700" dirty="0" err="1"/>
                <a:t>install</a:t>
              </a:r>
              <a:r>
                <a:rPr lang="fr-FR" sz="1700" dirty="0"/>
                <a:t> directories</a:t>
              </a:r>
              <a:br>
                <a:rPr lang="fr-FR" dirty="0"/>
              </a:br>
              <a:endParaRPr lang="fr-FR" sz="400" dirty="0"/>
            </a:p>
            <a:p>
              <a:r>
                <a:rPr lang="fr-FR" dirty="0"/>
                <a:t>            </a:t>
              </a:r>
              <a:r>
                <a:rPr lang="fr-FR" sz="1600" dirty="0"/>
                <a:t>- wordslab software</a:t>
              </a:r>
              <a:br>
                <a:rPr lang="fr-FR" sz="1600" dirty="0"/>
              </a:br>
              <a:r>
                <a:rPr lang="fr-FR" sz="1600" dirty="0"/>
                <a:t>             - </a:t>
              </a:r>
              <a:r>
                <a:rPr lang="fr-FR" sz="1600" dirty="0" err="1"/>
                <a:t>projects</a:t>
              </a:r>
              <a:r>
                <a:rPr lang="fr-FR" sz="1600" dirty="0"/>
                <a:t> </a:t>
              </a:r>
              <a:r>
                <a:rPr lang="fr-FR" sz="1600" dirty="0" err="1"/>
                <a:t>workspace</a:t>
              </a:r>
              <a:br>
                <a:rPr lang="fr-FR" sz="1600" dirty="0"/>
              </a:br>
              <a:r>
                <a:rPr lang="fr-FR" sz="1600" dirty="0"/>
                <a:t>             - </a:t>
              </a:r>
              <a:r>
                <a:rPr lang="fr-FR" sz="1600" dirty="0" err="1"/>
                <a:t>models</a:t>
              </a:r>
              <a:r>
                <a:rPr lang="fr-FR" sz="1600" dirty="0"/>
                <a:t> download</a:t>
              </a:r>
              <a:endParaRPr lang="fr-FR" dirty="0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506AFC82-48C9-28CE-6434-D6202C6DAD4F}"/>
                </a:ext>
              </a:extLst>
            </p:cNvPr>
            <p:cNvSpPr/>
            <p:nvPr/>
          </p:nvSpPr>
          <p:spPr>
            <a:xfrm>
              <a:off x="2789851" y="2209433"/>
              <a:ext cx="398106" cy="39188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b="1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05B9890A-E477-0EE0-AE3A-35072B52D619}"/>
              </a:ext>
            </a:extLst>
          </p:cNvPr>
          <p:cNvGrpSpPr/>
          <p:nvPr/>
        </p:nvGrpSpPr>
        <p:grpSpPr>
          <a:xfrm>
            <a:off x="7163963" y="2160038"/>
            <a:ext cx="3340359" cy="1412033"/>
            <a:chOff x="7163964" y="2091610"/>
            <a:chExt cx="3340359" cy="141203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A3435CD-FE98-E402-529B-8C676A324F20}"/>
                </a:ext>
              </a:extLst>
            </p:cNvPr>
            <p:cNvSpPr/>
            <p:nvPr/>
          </p:nvSpPr>
          <p:spPr>
            <a:xfrm>
              <a:off x="7163964" y="2091610"/>
              <a:ext cx="3340359" cy="141203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fr-FR" sz="1000" dirty="0"/>
            </a:p>
            <a:p>
              <a:r>
                <a:rPr lang="fr-FR" dirty="0"/>
                <a:t>            </a:t>
              </a:r>
              <a:r>
                <a:rPr lang="fr-FR" dirty="0" err="1"/>
                <a:t>Execute</a:t>
              </a:r>
              <a:r>
                <a:rPr lang="fr-FR" dirty="0"/>
                <a:t> </a:t>
              </a:r>
              <a:r>
                <a:rPr lang="fr-FR" dirty="0" err="1"/>
                <a:t>install</a:t>
              </a:r>
              <a:r>
                <a:rPr lang="fr-FR" dirty="0"/>
                <a:t> script</a:t>
              </a:r>
              <a:br>
                <a:rPr lang="fr-FR" dirty="0"/>
              </a:br>
              <a:endParaRPr lang="fr-FR" sz="1000" dirty="0"/>
            </a:p>
            <a:p>
              <a:pPr algn="ctr"/>
              <a:r>
                <a:rPr lang="fr-FR" sz="1600" dirty="0"/>
                <a:t>install-wordslab-notebooks.bat</a:t>
              </a:r>
            </a:p>
            <a:p>
              <a:pPr algn="ctr"/>
              <a:r>
                <a:rPr lang="fr-FR" sz="1100" dirty="0"/>
                <a:t>or</a:t>
              </a:r>
              <a:endParaRPr lang="fr-FR" sz="1600" dirty="0"/>
            </a:p>
            <a:p>
              <a:pPr algn="ctr"/>
              <a:r>
                <a:rPr lang="fr-FR" sz="1600" dirty="0"/>
                <a:t>install-wordslab-notebooks.sh</a:t>
              </a:r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F2AE0524-A52D-F955-4163-2FE1F3436997}"/>
                </a:ext>
              </a:extLst>
            </p:cNvPr>
            <p:cNvSpPr/>
            <p:nvPr/>
          </p:nvSpPr>
          <p:spPr>
            <a:xfrm>
              <a:off x="7275930" y="2209432"/>
              <a:ext cx="398106" cy="39188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b="1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6" name="ZoneTexte 15">
            <a:extLst>
              <a:ext uri="{FF2B5EF4-FFF2-40B4-BE49-F238E27FC236}">
                <a16:creationId xmlns:a16="http://schemas.microsoft.com/office/drawing/2014/main" id="{47DC9771-E952-49FF-6BFF-F8E43358FD31}"/>
              </a:ext>
            </a:extLst>
          </p:cNvPr>
          <p:cNvSpPr txBox="1"/>
          <p:nvPr/>
        </p:nvSpPr>
        <p:spPr>
          <a:xfrm>
            <a:off x="939221" y="2669746"/>
            <a:ext cx="1341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Install once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E1AAA8B-2CF7-13A7-5292-37443201B790}"/>
              </a:ext>
            </a:extLst>
          </p:cNvPr>
          <p:cNvSpPr txBox="1"/>
          <p:nvPr/>
        </p:nvSpPr>
        <p:spPr>
          <a:xfrm>
            <a:off x="945254" y="4653277"/>
            <a:ext cx="1230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Start </a:t>
            </a:r>
            <a:r>
              <a:rPr lang="fr-FR" dirty="0" err="1"/>
              <a:t>often</a:t>
            </a:r>
            <a:endParaRPr lang="fr-FR" dirty="0"/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F6331B65-8204-8044-6B53-5469203B2730}"/>
              </a:ext>
            </a:extLst>
          </p:cNvPr>
          <p:cNvGrpSpPr/>
          <p:nvPr/>
        </p:nvGrpSpPr>
        <p:grpSpPr>
          <a:xfrm>
            <a:off x="3243942" y="4143569"/>
            <a:ext cx="3340359" cy="1412033"/>
            <a:chOff x="2677885" y="2091611"/>
            <a:chExt cx="3340359" cy="141203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BAA433-8802-825C-E27F-99E04A60FFF0}"/>
                </a:ext>
              </a:extLst>
            </p:cNvPr>
            <p:cNvSpPr/>
            <p:nvPr/>
          </p:nvSpPr>
          <p:spPr>
            <a:xfrm>
              <a:off x="2677885" y="2091611"/>
              <a:ext cx="3340359" cy="141203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fr-FR" sz="1000" dirty="0"/>
            </a:p>
            <a:p>
              <a:r>
                <a:rPr lang="fr-FR" dirty="0"/>
                <a:t>            </a:t>
              </a:r>
              <a:r>
                <a:rPr lang="fr-FR" dirty="0" err="1"/>
                <a:t>Execute</a:t>
              </a:r>
              <a:r>
                <a:rPr lang="fr-FR" dirty="0"/>
                <a:t> startup script</a:t>
              </a:r>
              <a:br>
                <a:rPr lang="fr-FR" dirty="0"/>
              </a:br>
              <a:endParaRPr lang="fr-FR" sz="400" dirty="0"/>
            </a:p>
            <a:p>
              <a:r>
                <a:rPr lang="fr-FR" sz="600" dirty="0"/>
                <a:t> </a:t>
              </a:r>
            </a:p>
            <a:p>
              <a:pPr algn="ctr"/>
              <a:r>
                <a:rPr lang="fr-FR" sz="1600" dirty="0"/>
                <a:t>start-wordslab-notebooks.bat</a:t>
              </a:r>
            </a:p>
            <a:p>
              <a:pPr algn="ctr"/>
              <a:r>
                <a:rPr lang="fr-FR" sz="1100" dirty="0"/>
                <a:t>or</a:t>
              </a:r>
              <a:endParaRPr lang="fr-FR" sz="1600" dirty="0"/>
            </a:p>
            <a:p>
              <a:pPr algn="ctr"/>
              <a:r>
                <a:rPr lang="fr-FR" sz="1600" dirty="0"/>
                <a:t>start-wordslab-notebooks.sh</a:t>
              </a:r>
            </a:p>
            <a:p>
              <a:endParaRPr lang="fr-FR" dirty="0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A34C78BC-E1B2-E690-0033-897BDD0C8C0A}"/>
                </a:ext>
              </a:extLst>
            </p:cNvPr>
            <p:cNvSpPr/>
            <p:nvPr/>
          </p:nvSpPr>
          <p:spPr>
            <a:xfrm>
              <a:off x="2789851" y="2209433"/>
              <a:ext cx="398106" cy="39188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b="1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0D710C9B-3917-89F4-AC52-26B69BD94FCA}"/>
              </a:ext>
            </a:extLst>
          </p:cNvPr>
          <p:cNvGrpSpPr/>
          <p:nvPr/>
        </p:nvGrpSpPr>
        <p:grpSpPr>
          <a:xfrm>
            <a:off x="7163963" y="4143569"/>
            <a:ext cx="3340359" cy="1412033"/>
            <a:chOff x="7163964" y="2091610"/>
            <a:chExt cx="3340359" cy="141203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BCC9376-273F-2307-CB3F-7ABE4B8460F2}"/>
                </a:ext>
              </a:extLst>
            </p:cNvPr>
            <p:cNvSpPr/>
            <p:nvPr/>
          </p:nvSpPr>
          <p:spPr>
            <a:xfrm>
              <a:off x="7163964" y="2091610"/>
              <a:ext cx="3340359" cy="141203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fr-FR" sz="1000" dirty="0"/>
            </a:p>
            <a:p>
              <a:r>
                <a:rPr lang="fr-FR" dirty="0"/>
                <a:t>            Open the </a:t>
              </a:r>
              <a:r>
                <a:rPr lang="fr-FR" dirty="0" err="1"/>
                <a:t>dashboard</a:t>
              </a:r>
              <a:endParaRPr lang="fr-FR" dirty="0"/>
            </a:p>
            <a:p>
              <a:endParaRPr lang="fr-FR" sz="1000" dirty="0"/>
            </a:p>
            <a:p>
              <a:pPr algn="ctr"/>
              <a:r>
                <a:rPr lang="fr-FR" dirty="0">
                  <a:solidFill>
                    <a:schemeClr val="bg1"/>
                  </a:solidFill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http://127.0.0.1:8888</a:t>
              </a:r>
              <a:r>
                <a:rPr lang="fr-FR" dirty="0"/>
                <a:t> </a:t>
              </a:r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9989BD60-1832-C304-6074-6F4005A1AA10}"/>
                </a:ext>
              </a:extLst>
            </p:cNvPr>
            <p:cNvSpPr/>
            <p:nvPr/>
          </p:nvSpPr>
          <p:spPr>
            <a:xfrm>
              <a:off x="7275930" y="2209432"/>
              <a:ext cx="398106" cy="39188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b="1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CFF95C58-2957-5785-8C0C-6534634D2FBC}"/>
              </a:ext>
            </a:extLst>
          </p:cNvPr>
          <p:cNvCxnSpPr/>
          <p:nvPr/>
        </p:nvCxnSpPr>
        <p:spPr>
          <a:xfrm>
            <a:off x="989045" y="3862877"/>
            <a:ext cx="10325877" cy="0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7EF887C6-2E52-E6FB-7E76-E2BC6638AD30}"/>
              </a:ext>
            </a:extLst>
          </p:cNvPr>
          <p:cNvSpPr txBox="1"/>
          <p:nvPr/>
        </p:nvSpPr>
        <p:spPr>
          <a:xfrm>
            <a:off x="4151011" y="1573134"/>
            <a:ext cx="1926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Windows or Linux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0FC03EFE-6C85-7CDC-FB38-459EADF9DD49}"/>
              </a:ext>
            </a:extLst>
          </p:cNvPr>
          <p:cNvSpPr/>
          <p:nvPr/>
        </p:nvSpPr>
        <p:spPr>
          <a:xfrm>
            <a:off x="9863619" y="1805901"/>
            <a:ext cx="1505338" cy="541170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Need admin </a:t>
            </a:r>
            <a:r>
              <a:rPr lang="fr-FR" sz="1100" dirty="0" err="1"/>
              <a:t>access</a:t>
            </a:r>
            <a:r>
              <a:rPr lang="fr-FR" sz="1100" dirty="0"/>
              <a:t> </a:t>
            </a:r>
            <a:br>
              <a:rPr lang="fr-FR" sz="1100" dirty="0"/>
            </a:br>
            <a:r>
              <a:rPr lang="fr-FR" sz="800" dirty="0"/>
              <a:t>if Windows </a:t>
            </a:r>
            <a:r>
              <a:rPr lang="fr-FR" sz="800" dirty="0" err="1"/>
              <a:t>Subsystem</a:t>
            </a:r>
            <a:r>
              <a:rPr lang="fr-FR" sz="800" dirty="0"/>
              <a:t> </a:t>
            </a:r>
            <a:r>
              <a:rPr lang="fr-FR" sz="800" dirty="0" err="1"/>
              <a:t>fro</a:t>
            </a:r>
            <a:r>
              <a:rPr lang="fr-FR" sz="800" dirty="0"/>
              <a:t> Linux </a:t>
            </a:r>
            <a:r>
              <a:rPr lang="fr-FR" sz="800" dirty="0" err="1"/>
              <a:t>is</a:t>
            </a:r>
            <a:r>
              <a:rPr lang="fr-FR" sz="800" dirty="0"/>
              <a:t> not </a:t>
            </a:r>
            <a:r>
              <a:rPr lang="fr-FR" sz="800" dirty="0" err="1"/>
              <a:t>already</a:t>
            </a:r>
            <a:r>
              <a:rPr lang="fr-FR" sz="800" dirty="0"/>
              <a:t> </a:t>
            </a:r>
            <a:r>
              <a:rPr lang="fr-FR" sz="800" dirty="0" err="1"/>
              <a:t>installed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3670781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E304FDA-4A67-883A-FDB6-1547BAA01692}"/>
              </a:ext>
            </a:extLst>
          </p:cNvPr>
          <p:cNvSpPr txBox="1"/>
          <p:nvPr/>
        </p:nvSpPr>
        <p:spPr>
          <a:xfrm>
            <a:off x="628262" y="354563"/>
            <a:ext cx="1837041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Configuration 2 </a:t>
            </a:r>
            <a:br>
              <a:rPr lang="fr-FR" dirty="0"/>
            </a:br>
            <a:endParaRPr lang="fr-FR" sz="400" dirty="0"/>
          </a:p>
          <a:p>
            <a:r>
              <a:rPr lang="fr-FR" dirty="0"/>
              <a:t>One local client</a:t>
            </a:r>
          </a:p>
          <a:p>
            <a:r>
              <a:rPr lang="fr-FR" dirty="0"/>
              <a:t>One local server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8792ED-9AB5-80C4-C0AE-C115AC132A5B}"/>
              </a:ext>
            </a:extLst>
          </p:cNvPr>
          <p:cNvSpPr/>
          <p:nvPr/>
        </p:nvSpPr>
        <p:spPr>
          <a:xfrm>
            <a:off x="385661" y="1511560"/>
            <a:ext cx="11551298" cy="264264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b="1" dirty="0">
                <a:solidFill>
                  <a:schemeClr val="tx1"/>
                </a:solidFill>
              </a:rPr>
              <a:t>Server machine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9920F9D-D43C-420A-2C33-BD4DD9B920FE}"/>
              </a:ext>
            </a:extLst>
          </p:cNvPr>
          <p:cNvSpPr txBox="1"/>
          <p:nvPr/>
        </p:nvSpPr>
        <p:spPr>
          <a:xfrm>
            <a:off x="3243942" y="514023"/>
            <a:ext cx="8505983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i="1" dirty="0"/>
              <a:t>I </a:t>
            </a:r>
            <a:r>
              <a:rPr lang="fr-FR" sz="1400" i="1" dirty="0" err="1"/>
              <a:t>want</a:t>
            </a:r>
            <a:r>
              <a:rPr lang="fr-FR" sz="1400" i="1" dirty="0"/>
              <a:t> to run wordslab-notebooks on a </a:t>
            </a:r>
            <a:r>
              <a:rPr lang="fr-FR" sz="1400" i="1" dirty="0" err="1"/>
              <a:t>powerful</a:t>
            </a:r>
            <a:r>
              <a:rPr lang="fr-FR" sz="1400" i="1" dirty="0"/>
              <a:t> and </a:t>
            </a:r>
            <a:r>
              <a:rPr lang="fr-FR" sz="1400" i="1" dirty="0" err="1"/>
              <a:t>loud</a:t>
            </a:r>
            <a:r>
              <a:rPr lang="fr-FR" sz="1400" i="1" dirty="0"/>
              <a:t> desktop machine </a:t>
            </a:r>
            <a:r>
              <a:rPr lang="fr-FR" sz="1400" i="1" dirty="0" err="1"/>
              <a:t>plugged</a:t>
            </a:r>
            <a:r>
              <a:rPr lang="fr-FR" sz="1400" i="1" dirty="0"/>
              <a:t> in </a:t>
            </a:r>
            <a:r>
              <a:rPr lang="fr-FR" sz="1400" i="1" dirty="0" err="1"/>
              <a:t>my</a:t>
            </a:r>
            <a:r>
              <a:rPr lang="fr-FR" sz="1400" i="1" dirty="0"/>
              <a:t> home office.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i="1" dirty="0"/>
              <a:t>I </a:t>
            </a:r>
            <a:r>
              <a:rPr lang="fr-FR" sz="1400" i="1" dirty="0" err="1"/>
              <a:t>want</a:t>
            </a:r>
            <a:r>
              <a:rPr lang="fr-FR" sz="1400" i="1" dirty="0"/>
              <a:t> to </a:t>
            </a:r>
            <a:r>
              <a:rPr lang="fr-FR" sz="1400" i="1" dirty="0" err="1"/>
              <a:t>access</a:t>
            </a:r>
            <a:r>
              <a:rPr lang="fr-FR" sz="1400" i="1" dirty="0"/>
              <a:t> wordslab-notebooks </a:t>
            </a:r>
            <a:r>
              <a:rPr lang="fr-FR" sz="1400" i="1" dirty="0" err="1"/>
              <a:t>from</a:t>
            </a:r>
            <a:r>
              <a:rPr lang="fr-FR" sz="1400" i="1" dirty="0"/>
              <a:t> a light and quiet laptop </a:t>
            </a:r>
            <a:r>
              <a:rPr lang="fr-FR" sz="1400" i="1" dirty="0" err="1"/>
              <a:t>while</a:t>
            </a:r>
            <a:r>
              <a:rPr lang="fr-FR" sz="1400" i="1" dirty="0"/>
              <a:t> </a:t>
            </a:r>
            <a:r>
              <a:rPr lang="fr-FR" sz="1400" i="1" dirty="0" err="1"/>
              <a:t>sitting</a:t>
            </a:r>
            <a:r>
              <a:rPr lang="fr-FR" sz="1400" i="1" dirty="0"/>
              <a:t> on </a:t>
            </a:r>
            <a:r>
              <a:rPr lang="fr-FR" sz="1400" i="1" dirty="0" err="1"/>
              <a:t>my</a:t>
            </a:r>
            <a:r>
              <a:rPr lang="fr-FR" sz="1400" i="1" dirty="0"/>
              <a:t> couch.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i="1" dirty="0"/>
              <a:t>I </a:t>
            </a:r>
            <a:r>
              <a:rPr lang="fr-FR" sz="1400" i="1" dirty="0" err="1"/>
              <a:t>need</a:t>
            </a:r>
            <a:r>
              <a:rPr lang="fr-FR" sz="1400" i="1" dirty="0"/>
              <a:t> to </a:t>
            </a:r>
            <a:r>
              <a:rPr lang="fr-FR" sz="1400" i="1" dirty="0" err="1"/>
              <a:t>execute</a:t>
            </a:r>
            <a:r>
              <a:rPr lang="fr-FR" sz="1400" i="1" dirty="0"/>
              <a:t> </a:t>
            </a:r>
            <a:r>
              <a:rPr lang="fr-FR" sz="1400" i="1" dirty="0" err="1"/>
              <a:t>additional</a:t>
            </a:r>
            <a:r>
              <a:rPr lang="fr-FR" sz="1400" i="1" dirty="0"/>
              <a:t> setup </a:t>
            </a:r>
            <a:r>
              <a:rPr lang="fr-FR" sz="1400" i="1" dirty="0" err="1"/>
              <a:t>steps</a:t>
            </a:r>
            <a:r>
              <a:rPr lang="fr-FR" sz="1400" i="1" dirty="0"/>
              <a:t> to </a:t>
            </a:r>
            <a:r>
              <a:rPr lang="fr-FR" sz="1400" i="1" dirty="0" err="1"/>
              <a:t>secure</a:t>
            </a:r>
            <a:r>
              <a:rPr lang="fr-FR" sz="1400" i="1" dirty="0"/>
              <a:t> wordslab-notebooks for </a:t>
            </a:r>
            <a:r>
              <a:rPr lang="fr-FR" sz="1400" i="1" dirty="0" err="1"/>
              <a:t>remote</a:t>
            </a:r>
            <a:r>
              <a:rPr lang="fr-FR" sz="1400" i="1" dirty="0"/>
              <a:t> </a:t>
            </a:r>
            <a:r>
              <a:rPr lang="fr-FR" sz="1400" i="1" dirty="0" err="1"/>
              <a:t>access</a:t>
            </a:r>
            <a:r>
              <a:rPr lang="fr-FR" sz="1400" i="1" dirty="0"/>
              <a:t>.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D8866815-4754-40E8-538D-08F34FF70995}"/>
              </a:ext>
            </a:extLst>
          </p:cNvPr>
          <p:cNvGrpSpPr/>
          <p:nvPr/>
        </p:nvGrpSpPr>
        <p:grpSpPr>
          <a:xfrm>
            <a:off x="644971" y="2238435"/>
            <a:ext cx="2614519" cy="1189009"/>
            <a:chOff x="2677885" y="2091611"/>
            <a:chExt cx="3188631" cy="118900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2B19121-101A-73C9-1EF9-7E290097AEAF}"/>
                </a:ext>
              </a:extLst>
            </p:cNvPr>
            <p:cNvSpPr/>
            <p:nvPr/>
          </p:nvSpPr>
          <p:spPr>
            <a:xfrm>
              <a:off x="2677885" y="2091611"/>
              <a:ext cx="3188631" cy="118900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fr-FR" sz="800" dirty="0"/>
            </a:p>
            <a:p>
              <a:r>
                <a:rPr lang="fr-FR" sz="1400" dirty="0"/>
                <a:t>         </a:t>
              </a:r>
              <a:r>
                <a:rPr lang="fr-FR" sz="1400" dirty="0" err="1"/>
                <a:t>Choose</a:t>
              </a:r>
              <a:r>
                <a:rPr lang="fr-FR" sz="1400" dirty="0"/>
                <a:t> 3 </a:t>
              </a:r>
              <a:r>
                <a:rPr lang="fr-FR" sz="1400" dirty="0" err="1"/>
                <a:t>install</a:t>
              </a:r>
              <a:r>
                <a:rPr lang="fr-FR" sz="1400" dirty="0"/>
                <a:t> directories</a:t>
              </a:r>
              <a:br>
                <a:rPr lang="fr-FR" sz="1400" dirty="0"/>
              </a:br>
              <a:endParaRPr lang="fr-FR" sz="200" dirty="0"/>
            </a:p>
            <a:p>
              <a:r>
                <a:rPr lang="fr-FR" sz="1400" dirty="0"/>
                <a:t>            </a:t>
              </a:r>
              <a:r>
                <a:rPr lang="fr-FR" sz="1200" dirty="0"/>
                <a:t>- wordslab software</a:t>
              </a:r>
              <a:br>
                <a:rPr lang="fr-FR" sz="1200" dirty="0"/>
              </a:br>
              <a:r>
                <a:rPr lang="fr-FR" sz="1200" dirty="0"/>
                <a:t>             - </a:t>
              </a:r>
              <a:r>
                <a:rPr lang="fr-FR" sz="1200" dirty="0" err="1"/>
                <a:t>projects</a:t>
              </a:r>
              <a:r>
                <a:rPr lang="fr-FR" sz="1200" dirty="0"/>
                <a:t> </a:t>
              </a:r>
              <a:r>
                <a:rPr lang="fr-FR" sz="1200" dirty="0" err="1"/>
                <a:t>workspace</a:t>
              </a:r>
              <a:br>
                <a:rPr lang="fr-FR" sz="1200" dirty="0"/>
              </a:br>
              <a:r>
                <a:rPr lang="fr-FR" sz="1200" dirty="0"/>
                <a:t>             - </a:t>
              </a:r>
              <a:r>
                <a:rPr lang="fr-FR" sz="1200" dirty="0" err="1"/>
                <a:t>models</a:t>
              </a:r>
              <a:r>
                <a:rPr lang="fr-FR" sz="1200" dirty="0"/>
                <a:t> download</a:t>
              </a:r>
              <a:endParaRPr lang="fr-FR" sz="1400" dirty="0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6FB91693-7ED5-3AA7-EC6D-C45AA24675A3}"/>
                </a:ext>
              </a:extLst>
            </p:cNvPr>
            <p:cNvSpPr/>
            <p:nvPr/>
          </p:nvSpPr>
          <p:spPr>
            <a:xfrm>
              <a:off x="2789852" y="2209433"/>
              <a:ext cx="325411" cy="26875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27" name="ZoneTexte 26">
            <a:extLst>
              <a:ext uri="{FF2B5EF4-FFF2-40B4-BE49-F238E27FC236}">
                <a16:creationId xmlns:a16="http://schemas.microsoft.com/office/drawing/2014/main" id="{8BC3A2D4-7C12-BA1B-8AAB-E0244A735ECF}"/>
              </a:ext>
            </a:extLst>
          </p:cNvPr>
          <p:cNvSpPr txBox="1"/>
          <p:nvPr/>
        </p:nvSpPr>
        <p:spPr>
          <a:xfrm>
            <a:off x="2318204" y="1510934"/>
            <a:ext cx="1341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Install once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F4E5423-2469-1709-0998-905FA2CD02D1}"/>
              </a:ext>
            </a:extLst>
          </p:cNvPr>
          <p:cNvSpPr/>
          <p:nvPr/>
        </p:nvSpPr>
        <p:spPr>
          <a:xfrm>
            <a:off x="373221" y="4295201"/>
            <a:ext cx="11563738" cy="233887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b="1" dirty="0">
                <a:solidFill>
                  <a:schemeClr val="tx1"/>
                </a:solidFill>
              </a:rPr>
              <a:t>Client machine</a:t>
            </a:r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6D96A236-B230-77A1-6FD0-FDBD04935C3A}"/>
              </a:ext>
            </a:extLst>
          </p:cNvPr>
          <p:cNvGrpSpPr/>
          <p:nvPr/>
        </p:nvGrpSpPr>
        <p:grpSpPr>
          <a:xfrm>
            <a:off x="3407021" y="2238434"/>
            <a:ext cx="2614519" cy="1189009"/>
            <a:chOff x="2677884" y="2091611"/>
            <a:chExt cx="3188631" cy="1189009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9B19F5C-4444-98F9-4405-B125B7F390DF}"/>
                </a:ext>
              </a:extLst>
            </p:cNvPr>
            <p:cNvSpPr/>
            <p:nvPr/>
          </p:nvSpPr>
          <p:spPr>
            <a:xfrm>
              <a:off x="2677884" y="2091611"/>
              <a:ext cx="3188631" cy="118900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fr-FR" sz="800" dirty="0"/>
            </a:p>
            <a:p>
              <a:r>
                <a:rPr lang="fr-FR" sz="1400" dirty="0"/>
                <a:t>         </a:t>
              </a:r>
              <a:r>
                <a:rPr lang="fr-FR" sz="1400" dirty="0" err="1"/>
                <a:t>Execute</a:t>
              </a:r>
              <a:r>
                <a:rPr lang="fr-FR" sz="1400" dirty="0"/>
                <a:t> </a:t>
              </a:r>
              <a:r>
                <a:rPr lang="fr-FR" sz="1400" dirty="0" err="1"/>
                <a:t>install</a:t>
              </a:r>
              <a:r>
                <a:rPr lang="fr-FR" sz="1400" dirty="0"/>
                <a:t> script</a:t>
              </a:r>
              <a:br>
                <a:rPr lang="fr-FR" sz="1400" dirty="0"/>
              </a:br>
              <a:br>
                <a:rPr lang="fr-FR" sz="400" dirty="0"/>
              </a:br>
              <a:endParaRPr lang="fr-FR" sz="400" dirty="0"/>
            </a:p>
            <a:p>
              <a:pPr algn="ctr"/>
              <a:r>
                <a:rPr lang="en-US" sz="1200" dirty="0"/>
                <a:t>install-wordslab-notebooks.bat</a:t>
              </a:r>
            </a:p>
            <a:p>
              <a:pPr algn="ctr"/>
              <a:r>
                <a:rPr lang="en-US" sz="900" dirty="0"/>
                <a:t>or</a:t>
              </a:r>
            </a:p>
            <a:p>
              <a:pPr algn="ctr"/>
              <a:r>
                <a:rPr lang="en-US" sz="1200" dirty="0"/>
                <a:t>install-wordslab-notebooks.sh</a:t>
              </a:r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0201E9E0-D177-B361-3E32-38B1A095FC89}"/>
                </a:ext>
              </a:extLst>
            </p:cNvPr>
            <p:cNvSpPr/>
            <p:nvPr/>
          </p:nvSpPr>
          <p:spPr>
            <a:xfrm>
              <a:off x="2789852" y="2209433"/>
              <a:ext cx="325411" cy="26875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5" name="ZoneTexte 34">
            <a:extLst>
              <a:ext uri="{FF2B5EF4-FFF2-40B4-BE49-F238E27FC236}">
                <a16:creationId xmlns:a16="http://schemas.microsoft.com/office/drawing/2014/main" id="{821D04B0-D017-6E0B-5EF9-5779D919E87A}"/>
              </a:ext>
            </a:extLst>
          </p:cNvPr>
          <p:cNvSpPr txBox="1"/>
          <p:nvPr/>
        </p:nvSpPr>
        <p:spPr>
          <a:xfrm>
            <a:off x="2318203" y="4297518"/>
            <a:ext cx="1341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Install once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89D35674-D3E0-FC5F-1826-FF188FFE2397}"/>
              </a:ext>
            </a:extLst>
          </p:cNvPr>
          <p:cNvSpPr txBox="1"/>
          <p:nvPr/>
        </p:nvSpPr>
        <p:spPr>
          <a:xfrm>
            <a:off x="3895971" y="4295201"/>
            <a:ext cx="3058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Windows </a:t>
            </a:r>
            <a:r>
              <a:rPr lang="fr-FR" b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only</a:t>
            </a:r>
            <a:r>
              <a:rPr lang="fr-FR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in </a:t>
            </a:r>
            <a:r>
              <a:rPr lang="fr-FR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this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version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81ED9117-99B1-C8D5-4DEB-AD7BE8F04A7A}"/>
              </a:ext>
            </a:extLst>
          </p:cNvPr>
          <p:cNvSpPr txBox="1"/>
          <p:nvPr/>
        </p:nvSpPr>
        <p:spPr>
          <a:xfrm>
            <a:off x="5040739" y="1646608"/>
            <a:ext cx="1102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Windows</a:t>
            </a:r>
          </a:p>
        </p:txBody>
      </p: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78A116C8-D395-D9D3-403F-94F01EA89F20}"/>
              </a:ext>
            </a:extLst>
          </p:cNvPr>
          <p:cNvGrpSpPr/>
          <p:nvPr/>
        </p:nvGrpSpPr>
        <p:grpSpPr>
          <a:xfrm>
            <a:off x="691624" y="4959873"/>
            <a:ext cx="2614519" cy="1189009"/>
            <a:chOff x="2677885" y="2091611"/>
            <a:chExt cx="3188631" cy="1189009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220672D-831E-B0D5-9CD4-6E5B6E319741}"/>
                </a:ext>
              </a:extLst>
            </p:cNvPr>
            <p:cNvSpPr/>
            <p:nvPr/>
          </p:nvSpPr>
          <p:spPr>
            <a:xfrm>
              <a:off x="2677885" y="2091611"/>
              <a:ext cx="3188631" cy="118900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fr-FR" sz="800" dirty="0"/>
            </a:p>
            <a:p>
              <a:r>
                <a:rPr lang="fr-FR" sz="1400" dirty="0"/>
                <a:t>         </a:t>
              </a:r>
              <a:r>
                <a:rPr lang="fr-FR" sz="1400" dirty="0" err="1"/>
                <a:t>Prepare</a:t>
              </a:r>
              <a:r>
                <a:rPr lang="fr-FR" sz="1400" dirty="0"/>
                <a:t> client machine</a:t>
              </a:r>
            </a:p>
            <a:p>
              <a:br>
                <a:rPr lang="fr-FR" sz="1400" dirty="0"/>
              </a:br>
              <a:endParaRPr lang="fr-FR" sz="200" dirty="0"/>
            </a:p>
            <a:p>
              <a:pPr algn="ctr"/>
              <a:r>
                <a:rPr lang="en-US" sz="1200" dirty="0"/>
                <a:t>prepare-client-machine.bat</a:t>
              </a:r>
            </a:p>
            <a:p>
              <a:endParaRPr lang="fr-FR" sz="1400" dirty="0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43A66338-7D62-EBFA-CE63-DFA11500C080}"/>
                </a:ext>
              </a:extLst>
            </p:cNvPr>
            <p:cNvSpPr/>
            <p:nvPr/>
          </p:nvSpPr>
          <p:spPr>
            <a:xfrm>
              <a:off x="2789852" y="2209433"/>
              <a:ext cx="325411" cy="26875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E0D45562-A84D-A0EE-1155-AB4FC8EE1B11}"/>
              </a:ext>
            </a:extLst>
          </p:cNvPr>
          <p:cNvGrpSpPr/>
          <p:nvPr/>
        </p:nvGrpSpPr>
        <p:grpSpPr>
          <a:xfrm>
            <a:off x="3498829" y="4956644"/>
            <a:ext cx="2614519" cy="1189009"/>
            <a:chOff x="2677885" y="2091611"/>
            <a:chExt cx="3188631" cy="1189009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585D14B-BDBA-F2A4-DA88-E8BCB03CB765}"/>
                </a:ext>
              </a:extLst>
            </p:cNvPr>
            <p:cNvSpPr/>
            <p:nvPr/>
          </p:nvSpPr>
          <p:spPr>
            <a:xfrm>
              <a:off x="2677885" y="2091611"/>
              <a:ext cx="3188631" cy="118900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fr-FR" sz="800" dirty="0"/>
            </a:p>
            <a:p>
              <a:r>
                <a:rPr lang="fr-FR" sz="1400" dirty="0"/>
                <a:t>         </a:t>
              </a:r>
              <a:r>
                <a:rPr lang="fr-FR" sz="1400" dirty="0" err="1"/>
                <a:t>Prepare</a:t>
              </a:r>
              <a:r>
                <a:rPr lang="fr-FR" sz="1400" dirty="0"/>
                <a:t> server secrets</a:t>
              </a:r>
              <a:br>
                <a:rPr lang="fr-FR" sz="1400" dirty="0"/>
              </a:br>
              <a:endParaRPr lang="fr-FR" sz="600" dirty="0"/>
            </a:p>
            <a:p>
              <a:endParaRPr lang="fr-FR" sz="200" dirty="0"/>
            </a:p>
            <a:p>
              <a:pPr algn="ctr"/>
              <a:r>
                <a:rPr lang="en-US" sz="1200" dirty="0"/>
                <a:t>prepare-server-secrets.bat</a:t>
              </a:r>
            </a:p>
            <a:p>
              <a:pPr algn="ctr"/>
              <a:endParaRPr lang="en-US" sz="400" dirty="0"/>
            </a:p>
            <a:p>
              <a:r>
                <a:rPr lang="en-US" sz="1200" dirty="0"/>
                <a:t>           - input the server </a:t>
              </a:r>
              <a:r>
                <a:rPr lang="en-US" sz="12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&lt;address&gt;</a:t>
              </a:r>
            </a:p>
            <a:p>
              <a:r>
                <a:rPr lang="en-US" sz="1200" dirty="0"/>
                <a:t>           - choose a </a:t>
              </a:r>
              <a:r>
                <a:rPr lang="en-US" sz="12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&lt;password&gt;</a:t>
              </a:r>
              <a:r>
                <a:rPr lang="en-US" sz="1200" dirty="0"/>
                <a:t>          </a:t>
              </a:r>
            </a:p>
            <a:p>
              <a:endParaRPr lang="fr-FR" sz="1400" dirty="0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47C4BE84-04EE-16F5-7555-CEB49C35CA5E}"/>
                </a:ext>
              </a:extLst>
            </p:cNvPr>
            <p:cNvSpPr/>
            <p:nvPr/>
          </p:nvSpPr>
          <p:spPr>
            <a:xfrm>
              <a:off x="2789852" y="2209433"/>
              <a:ext cx="325411" cy="26875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E5096B2-F4D8-B1DC-EFFC-66E5FFB5855B}"/>
              </a:ext>
            </a:extLst>
          </p:cNvPr>
          <p:cNvGrpSpPr/>
          <p:nvPr/>
        </p:nvGrpSpPr>
        <p:grpSpPr>
          <a:xfrm>
            <a:off x="6306034" y="4956643"/>
            <a:ext cx="2614519" cy="1189009"/>
            <a:chOff x="2677885" y="2091611"/>
            <a:chExt cx="3188631" cy="1189009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4BA1F8E-118C-75DE-1E58-4A869D070D7A}"/>
                </a:ext>
              </a:extLst>
            </p:cNvPr>
            <p:cNvSpPr/>
            <p:nvPr/>
          </p:nvSpPr>
          <p:spPr>
            <a:xfrm>
              <a:off x="2677885" y="2091611"/>
              <a:ext cx="3188631" cy="118900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fr-FR" sz="800" dirty="0"/>
            </a:p>
            <a:p>
              <a:r>
                <a:rPr lang="fr-FR" sz="1400" dirty="0"/>
                <a:t>         </a:t>
              </a:r>
              <a:r>
                <a:rPr lang="fr-FR" sz="1400" dirty="0" err="1"/>
                <a:t>Send</a:t>
              </a:r>
              <a:r>
                <a:rPr lang="fr-FR" sz="1400" dirty="0"/>
                <a:t> secrets file to server</a:t>
              </a:r>
              <a:br>
                <a:rPr lang="fr-FR" sz="1400" dirty="0"/>
              </a:br>
              <a:endParaRPr lang="fr-FR" sz="600" dirty="0"/>
            </a:p>
            <a:p>
              <a:endParaRPr lang="fr-FR" sz="200" dirty="0"/>
            </a:p>
            <a:p>
              <a:pPr algn="ctr"/>
              <a:r>
                <a:rPr lang="en-US" sz="1200" dirty="0"/>
                <a:t>%</a:t>
              </a:r>
              <a:r>
                <a:rPr lang="en-US" sz="1100" dirty="0"/>
                <a:t>WORDSLAB_WINDOWS_HOME%</a:t>
              </a:r>
              <a:br>
                <a:rPr lang="en-US" sz="1100" dirty="0"/>
              </a:br>
              <a:r>
                <a:rPr lang="en-US" sz="1100" dirty="0"/>
                <a:t>\secrets\</a:t>
              </a:r>
              <a:br>
                <a:rPr lang="en-US" sz="1100" dirty="0"/>
              </a:br>
              <a:r>
                <a:rPr lang="en-US" sz="1100" dirty="0"/>
                <a:t>wordslab-server-</a:t>
              </a:r>
              <a:r>
                <a:rPr lang="en-US" sz="11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&lt;address&gt;</a:t>
              </a:r>
              <a:r>
                <a:rPr lang="en-US" sz="1100" dirty="0"/>
                <a:t>-secrets.tar</a:t>
              </a:r>
            </a:p>
            <a:p>
              <a:endParaRPr lang="fr-FR" sz="1400" dirty="0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7C2E5F16-8536-1EA0-84B0-0ECF4FFCB048}"/>
                </a:ext>
              </a:extLst>
            </p:cNvPr>
            <p:cNvSpPr/>
            <p:nvPr/>
          </p:nvSpPr>
          <p:spPr>
            <a:xfrm>
              <a:off x="2789852" y="2209433"/>
              <a:ext cx="325411" cy="26875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4AB5F4BF-3123-DA0D-83AD-688BBA63DAAE}"/>
              </a:ext>
            </a:extLst>
          </p:cNvPr>
          <p:cNvGrpSpPr/>
          <p:nvPr/>
        </p:nvGrpSpPr>
        <p:grpSpPr>
          <a:xfrm>
            <a:off x="6278044" y="1579075"/>
            <a:ext cx="2614519" cy="1189009"/>
            <a:chOff x="2677885" y="2091611"/>
            <a:chExt cx="3188631" cy="1189009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D444ADA-6640-BB94-084D-778D57DD26CE}"/>
                </a:ext>
              </a:extLst>
            </p:cNvPr>
            <p:cNvSpPr/>
            <p:nvPr/>
          </p:nvSpPr>
          <p:spPr>
            <a:xfrm>
              <a:off x="2677885" y="2091611"/>
              <a:ext cx="3188631" cy="118900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fr-FR" sz="800" dirty="0"/>
            </a:p>
            <a:p>
              <a:r>
                <a:rPr lang="fr-FR" sz="1400" dirty="0"/>
                <a:t>         Copy secrets file on server</a:t>
              </a:r>
              <a:br>
                <a:rPr lang="fr-FR" sz="1400" dirty="0"/>
              </a:br>
              <a:endParaRPr lang="fr-FR" sz="600" dirty="0"/>
            </a:p>
            <a:p>
              <a:endParaRPr lang="fr-FR" sz="200" dirty="0"/>
            </a:p>
            <a:p>
              <a:pPr algn="ctr"/>
              <a:r>
                <a:rPr lang="en-US" sz="1200" dirty="0"/>
                <a:t>%</a:t>
              </a:r>
              <a:r>
                <a:rPr lang="en-US" sz="1100" dirty="0"/>
                <a:t>WORDSLAB_WINDOWS_HOME%</a:t>
              </a:r>
              <a:br>
                <a:rPr lang="en-US" sz="1100" dirty="0"/>
              </a:br>
              <a:r>
                <a:rPr lang="en-US" sz="1100" dirty="0"/>
                <a:t>\secrets\</a:t>
              </a:r>
              <a:br>
                <a:rPr lang="en-US" sz="1100" dirty="0"/>
              </a:br>
              <a:r>
                <a:rPr lang="en-US" sz="1100" dirty="0"/>
                <a:t>wordslab-server-</a:t>
              </a:r>
              <a:r>
                <a:rPr lang="en-US" sz="11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&lt;address&gt;</a:t>
              </a:r>
              <a:r>
                <a:rPr lang="en-US" sz="1100" dirty="0"/>
                <a:t>-secrets.tar</a:t>
              </a:r>
              <a:endParaRPr lang="fr-FR" sz="1200" dirty="0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1F178F86-CB7F-7A06-C47F-1979E10626FE}"/>
                </a:ext>
              </a:extLst>
            </p:cNvPr>
            <p:cNvSpPr/>
            <p:nvPr/>
          </p:nvSpPr>
          <p:spPr>
            <a:xfrm>
              <a:off x="2789852" y="2209433"/>
              <a:ext cx="325411" cy="26875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sp>
        <p:nvSpPr>
          <p:cNvPr id="51" name="Flèche : droite 50">
            <a:extLst>
              <a:ext uri="{FF2B5EF4-FFF2-40B4-BE49-F238E27FC236}">
                <a16:creationId xmlns:a16="http://schemas.microsoft.com/office/drawing/2014/main" id="{934B542C-C03C-F2E3-6161-944FED81C099}"/>
              </a:ext>
            </a:extLst>
          </p:cNvPr>
          <p:cNvSpPr/>
          <p:nvPr/>
        </p:nvSpPr>
        <p:spPr>
          <a:xfrm rot="16200000">
            <a:off x="7214674" y="4245213"/>
            <a:ext cx="741259" cy="55925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80A7FBBC-1701-DC28-98B3-DD46AE320954}"/>
              </a:ext>
            </a:extLst>
          </p:cNvPr>
          <p:cNvGrpSpPr/>
          <p:nvPr/>
        </p:nvGrpSpPr>
        <p:grpSpPr>
          <a:xfrm>
            <a:off x="6278044" y="2866275"/>
            <a:ext cx="2614519" cy="1189009"/>
            <a:chOff x="2677885" y="2091611"/>
            <a:chExt cx="3188631" cy="1189009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7F44236-810F-1A35-9DD3-198AAD54DE59}"/>
                </a:ext>
              </a:extLst>
            </p:cNvPr>
            <p:cNvSpPr/>
            <p:nvPr/>
          </p:nvSpPr>
          <p:spPr>
            <a:xfrm>
              <a:off x="2677885" y="2091611"/>
              <a:ext cx="3188631" cy="118900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fr-FR" sz="800" dirty="0"/>
            </a:p>
            <a:p>
              <a:r>
                <a:rPr lang="fr-FR" sz="1400" dirty="0"/>
                <a:t>         Copy secrets file on server</a:t>
              </a:r>
              <a:br>
                <a:rPr lang="fr-FR" sz="1400" dirty="0"/>
              </a:br>
              <a:endParaRPr lang="fr-FR" sz="600" dirty="0"/>
            </a:p>
            <a:p>
              <a:endParaRPr lang="fr-FR" sz="200" dirty="0"/>
            </a:p>
            <a:p>
              <a:pPr algn="ctr"/>
              <a:r>
                <a:rPr lang="en-US" sz="1100" dirty="0"/>
                <a:t>$WORDSLAB_WORKSPACE</a:t>
              </a:r>
              <a:br>
                <a:rPr lang="en-US" sz="1200" dirty="0"/>
              </a:br>
              <a:r>
                <a:rPr lang="en-US" sz="1200" dirty="0"/>
                <a:t>/</a:t>
              </a:r>
              <a:r>
                <a:rPr lang="en-US" sz="1100" dirty="0"/>
                <a:t>.secrets/</a:t>
              </a:r>
              <a:br>
                <a:rPr lang="en-US" sz="1100" dirty="0"/>
              </a:br>
              <a:r>
                <a:rPr lang="en-US" sz="1100" dirty="0"/>
                <a:t>wordslab-server-</a:t>
              </a:r>
              <a:r>
                <a:rPr lang="en-US" sz="11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&lt;address&gt;</a:t>
              </a:r>
              <a:r>
                <a:rPr lang="en-US" sz="1100" dirty="0"/>
                <a:t>-secrets.tar</a:t>
              </a:r>
              <a:endParaRPr lang="fr-FR" sz="1200" dirty="0"/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8514BC10-2524-5668-BB07-51C5266E0369}"/>
                </a:ext>
              </a:extLst>
            </p:cNvPr>
            <p:cNvSpPr/>
            <p:nvPr/>
          </p:nvSpPr>
          <p:spPr>
            <a:xfrm>
              <a:off x="2789852" y="2209433"/>
              <a:ext cx="325411" cy="26875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sp>
        <p:nvSpPr>
          <p:cNvPr id="55" name="ZoneTexte 54">
            <a:extLst>
              <a:ext uri="{FF2B5EF4-FFF2-40B4-BE49-F238E27FC236}">
                <a16:creationId xmlns:a16="http://schemas.microsoft.com/office/drawing/2014/main" id="{87FAD09D-E7B9-5FD1-2634-AF08B9047E27}"/>
              </a:ext>
            </a:extLst>
          </p:cNvPr>
          <p:cNvSpPr txBox="1"/>
          <p:nvPr/>
        </p:nvSpPr>
        <p:spPr>
          <a:xfrm>
            <a:off x="5324402" y="3609151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Linux</a:t>
            </a: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80920DB-9FEF-7D19-1D37-CFD71435A2A1}"/>
              </a:ext>
            </a:extLst>
          </p:cNvPr>
          <p:cNvGrpSpPr/>
          <p:nvPr/>
        </p:nvGrpSpPr>
        <p:grpSpPr>
          <a:xfrm>
            <a:off x="9134151" y="1579075"/>
            <a:ext cx="2614519" cy="1189009"/>
            <a:chOff x="2677885" y="2091611"/>
            <a:chExt cx="3188631" cy="1189009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93F162D-95C3-DE75-8A01-ED70814E31F7}"/>
                </a:ext>
              </a:extLst>
            </p:cNvPr>
            <p:cNvSpPr/>
            <p:nvPr/>
          </p:nvSpPr>
          <p:spPr>
            <a:xfrm>
              <a:off x="2677885" y="2091611"/>
              <a:ext cx="3188631" cy="118900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fr-FR" sz="800" dirty="0"/>
            </a:p>
            <a:p>
              <a:r>
                <a:rPr lang="fr-FR" sz="1400" dirty="0"/>
                <a:t>         </a:t>
              </a:r>
              <a:r>
                <a:rPr lang="fr-FR" sz="1400" dirty="0" err="1"/>
                <a:t>Prepare</a:t>
              </a:r>
              <a:r>
                <a:rPr lang="fr-FR" sz="1400" dirty="0"/>
                <a:t> server machine</a:t>
              </a:r>
              <a:br>
                <a:rPr lang="fr-FR" sz="1400" dirty="0"/>
              </a:br>
              <a:endParaRPr lang="en-US" sz="1200" dirty="0"/>
            </a:p>
            <a:p>
              <a:pPr algn="ctr"/>
              <a:r>
                <a:rPr lang="en-US" sz="1200" dirty="0"/>
                <a:t>prepare-server-machine.bat</a:t>
              </a:r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FC3A70B8-554E-2931-DB62-FD10153DBBAE}"/>
                </a:ext>
              </a:extLst>
            </p:cNvPr>
            <p:cNvSpPr/>
            <p:nvPr/>
          </p:nvSpPr>
          <p:spPr>
            <a:xfrm>
              <a:off x="2789852" y="2209433"/>
              <a:ext cx="325411" cy="26875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chemeClr val="tx1"/>
                  </a:solidFill>
                </a:rPr>
                <a:t>4</a:t>
              </a:r>
            </a:p>
          </p:txBody>
        </p:sp>
      </p:grp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CEF14434-8724-D2AF-2CF3-9F3509B569EA}"/>
              </a:ext>
            </a:extLst>
          </p:cNvPr>
          <p:cNvGrpSpPr/>
          <p:nvPr/>
        </p:nvGrpSpPr>
        <p:grpSpPr>
          <a:xfrm>
            <a:off x="9134151" y="2866275"/>
            <a:ext cx="2614519" cy="1189009"/>
            <a:chOff x="2677885" y="2091611"/>
            <a:chExt cx="3188631" cy="1189009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4E75CD2-FCFA-6538-F198-B0110EB775AC}"/>
                </a:ext>
              </a:extLst>
            </p:cNvPr>
            <p:cNvSpPr/>
            <p:nvPr/>
          </p:nvSpPr>
          <p:spPr>
            <a:xfrm>
              <a:off x="2677885" y="2091611"/>
              <a:ext cx="3188631" cy="118900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fr-FR" sz="800" dirty="0"/>
            </a:p>
            <a:p>
              <a:r>
                <a:rPr lang="fr-FR" sz="1400" dirty="0"/>
                <a:t>         </a:t>
              </a:r>
              <a:r>
                <a:rPr lang="fr-FR" sz="1400" dirty="0" err="1"/>
                <a:t>Extract</a:t>
              </a:r>
              <a:r>
                <a:rPr lang="fr-FR" sz="1400" dirty="0"/>
                <a:t> server secrets</a:t>
              </a:r>
              <a:br>
                <a:rPr lang="fr-FR" sz="1400" dirty="0"/>
              </a:br>
              <a:endParaRPr lang="fr-FR" sz="600" dirty="0"/>
            </a:p>
            <a:p>
              <a:endParaRPr lang="fr-FR" sz="200" dirty="0"/>
            </a:p>
            <a:p>
              <a:pPr algn="ctr"/>
              <a:r>
                <a:rPr lang="en-US" sz="900" dirty="0"/>
                <a:t>cd $WORDSLAB_WORKSPACE/.secrets</a:t>
              </a:r>
            </a:p>
            <a:p>
              <a:pPr algn="ctr"/>
              <a:endParaRPr lang="en-US" sz="900" dirty="0"/>
            </a:p>
            <a:p>
              <a:pPr algn="ctr"/>
              <a:r>
                <a:rPr lang="en-US" sz="900" dirty="0"/>
                <a:t>tar -</a:t>
              </a:r>
              <a:r>
                <a:rPr lang="en-US" sz="900" dirty="0" err="1"/>
                <a:t>xvf</a:t>
              </a:r>
              <a:r>
                <a:rPr lang="en-US" sz="900" dirty="0"/>
                <a:t> wordslab-server-</a:t>
              </a:r>
              <a:r>
                <a:rPr lang="en-US" sz="9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&lt;address&gt;</a:t>
              </a:r>
              <a:r>
                <a:rPr lang="en-US" sz="900" dirty="0"/>
                <a:t>-secrets.tar</a:t>
              </a:r>
              <a:endParaRPr lang="fr-FR" sz="900" dirty="0"/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60291A7E-9740-3AF3-C8DF-84AA294CC22A}"/>
                </a:ext>
              </a:extLst>
            </p:cNvPr>
            <p:cNvSpPr/>
            <p:nvPr/>
          </p:nvSpPr>
          <p:spPr>
            <a:xfrm>
              <a:off x="2789852" y="2209433"/>
              <a:ext cx="325411" cy="26875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chemeClr val="tx1"/>
                  </a:solidFill>
                </a:rPr>
                <a:t>4</a:t>
              </a:r>
            </a:p>
          </p:txBody>
        </p:sp>
      </p:grp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729D752B-E412-5E0D-A5DA-20BEC062DD84}"/>
              </a:ext>
            </a:extLst>
          </p:cNvPr>
          <p:cNvSpPr/>
          <p:nvPr/>
        </p:nvSpPr>
        <p:spPr>
          <a:xfrm>
            <a:off x="3659596" y="3367214"/>
            <a:ext cx="1505338" cy="541170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Need admin </a:t>
            </a:r>
            <a:r>
              <a:rPr lang="fr-FR" sz="1100" dirty="0" err="1"/>
              <a:t>access</a:t>
            </a:r>
            <a:r>
              <a:rPr lang="fr-FR" sz="1100" dirty="0"/>
              <a:t> </a:t>
            </a:r>
            <a:br>
              <a:rPr lang="fr-FR" sz="1100" dirty="0"/>
            </a:br>
            <a:r>
              <a:rPr lang="fr-FR" sz="800" dirty="0"/>
              <a:t>if Windows </a:t>
            </a:r>
            <a:r>
              <a:rPr lang="fr-FR" sz="800" dirty="0" err="1"/>
              <a:t>Subsystem</a:t>
            </a:r>
            <a:r>
              <a:rPr lang="fr-FR" sz="800" dirty="0"/>
              <a:t> </a:t>
            </a:r>
            <a:r>
              <a:rPr lang="fr-FR" sz="800" dirty="0" err="1"/>
              <a:t>fro</a:t>
            </a:r>
            <a:r>
              <a:rPr lang="fr-FR" sz="800" dirty="0"/>
              <a:t> Linux </a:t>
            </a:r>
            <a:r>
              <a:rPr lang="fr-FR" sz="800" dirty="0" err="1"/>
              <a:t>is</a:t>
            </a:r>
            <a:r>
              <a:rPr lang="fr-FR" sz="800" dirty="0"/>
              <a:t> not </a:t>
            </a:r>
            <a:r>
              <a:rPr lang="fr-FR" sz="800" dirty="0" err="1"/>
              <a:t>already</a:t>
            </a:r>
            <a:r>
              <a:rPr lang="fr-FR" sz="800" dirty="0"/>
              <a:t> </a:t>
            </a:r>
            <a:r>
              <a:rPr lang="fr-FR" sz="800" dirty="0" err="1"/>
              <a:t>installed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388852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B10AA8-0171-B592-92FA-419B1805B0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1750416-CBA2-AD31-E66B-D83365D0EC04}"/>
              </a:ext>
            </a:extLst>
          </p:cNvPr>
          <p:cNvSpPr txBox="1"/>
          <p:nvPr/>
        </p:nvSpPr>
        <p:spPr>
          <a:xfrm>
            <a:off x="628262" y="354563"/>
            <a:ext cx="1837041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Configuration 2 </a:t>
            </a:r>
            <a:br>
              <a:rPr lang="fr-FR" dirty="0"/>
            </a:br>
            <a:endParaRPr lang="fr-FR" sz="400" dirty="0"/>
          </a:p>
          <a:p>
            <a:r>
              <a:rPr lang="fr-FR" dirty="0"/>
              <a:t>One local client</a:t>
            </a:r>
          </a:p>
          <a:p>
            <a:r>
              <a:rPr lang="fr-FR" dirty="0"/>
              <a:t>One local server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D515E9-1F69-53AF-E809-7E0385397C43}"/>
              </a:ext>
            </a:extLst>
          </p:cNvPr>
          <p:cNvSpPr/>
          <p:nvPr/>
        </p:nvSpPr>
        <p:spPr>
          <a:xfrm>
            <a:off x="640702" y="1573760"/>
            <a:ext cx="11043552" cy="233887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b="1" dirty="0">
                <a:solidFill>
                  <a:schemeClr val="tx1"/>
                </a:solidFill>
              </a:rPr>
              <a:t>Server machine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36D689C-9272-2ACE-D283-434C76C69868}"/>
              </a:ext>
            </a:extLst>
          </p:cNvPr>
          <p:cNvSpPr txBox="1"/>
          <p:nvPr/>
        </p:nvSpPr>
        <p:spPr>
          <a:xfrm>
            <a:off x="3243942" y="514023"/>
            <a:ext cx="8505983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i="1" dirty="0"/>
              <a:t>I </a:t>
            </a:r>
            <a:r>
              <a:rPr lang="fr-FR" sz="1400" i="1" dirty="0" err="1"/>
              <a:t>want</a:t>
            </a:r>
            <a:r>
              <a:rPr lang="fr-FR" sz="1400" i="1" dirty="0"/>
              <a:t> to run wordslab-notebooks on a </a:t>
            </a:r>
            <a:r>
              <a:rPr lang="fr-FR" sz="1400" i="1" dirty="0" err="1"/>
              <a:t>powerful</a:t>
            </a:r>
            <a:r>
              <a:rPr lang="fr-FR" sz="1400" i="1" dirty="0"/>
              <a:t> and </a:t>
            </a:r>
            <a:r>
              <a:rPr lang="fr-FR" sz="1400" i="1" dirty="0" err="1"/>
              <a:t>loud</a:t>
            </a:r>
            <a:r>
              <a:rPr lang="fr-FR" sz="1400" i="1" dirty="0"/>
              <a:t> desktop machine </a:t>
            </a:r>
            <a:r>
              <a:rPr lang="fr-FR" sz="1400" i="1" dirty="0" err="1"/>
              <a:t>plugged</a:t>
            </a:r>
            <a:r>
              <a:rPr lang="fr-FR" sz="1400" i="1" dirty="0"/>
              <a:t> in </a:t>
            </a:r>
            <a:r>
              <a:rPr lang="fr-FR" sz="1400" i="1" dirty="0" err="1"/>
              <a:t>my</a:t>
            </a:r>
            <a:r>
              <a:rPr lang="fr-FR" sz="1400" i="1" dirty="0"/>
              <a:t> home office.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i="1" dirty="0"/>
              <a:t>I </a:t>
            </a:r>
            <a:r>
              <a:rPr lang="fr-FR" sz="1400" i="1" dirty="0" err="1"/>
              <a:t>want</a:t>
            </a:r>
            <a:r>
              <a:rPr lang="fr-FR" sz="1400" i="1" dirty="0"/>
              <a:t> to </a:t>
            </a:r>
            <a:r>
              <a:rPr lang="fr-FR" sz="1400" i="1" dirty="0" err="1"/>
              <a:t>access</a:t>
            </a:r>
            <a:r>
              <a:rPr lang="fr-FR" sz="1400" i="1" dirty="0"/>
              <a:t> wordslab-notebooks </a:t>
            </a:r>
            <a:r>
              <a:rPr lang="fr-FR" sz="1400" i="1" dirty="0" err="1"/>
              <a:t>from</a:t>
            </a:r>
            <a:r>
              <a:rPr lang="fr-FR" sz="1400" i="1" dirty="0"/>
              <a:t> a light and quiet laptop </a:t>
            </a:r>
            <a:r>
              <a:rPr lang="fr-FR" sz="1400" i="1" dirty="0" err="1"/>
              <a:t>while</a:t>
            </a:r>
            <a:r>
              <a:rPr lang="fr-FR" sz="1400" i="1" dirty="0"/>
              <a:t> </a:t>
            </a:r>
            <a:r>
              <a:rPr lang="fr-FR" sz="1400" i="1" dirty="0" err="1"/>
              <a:t>sitting</a:t>
            </a:r>
            <a:r>
              <a:rPr lang="fr-FR" sz="1400" i="1" dirty="0"/>
              <a:t> on </a:t>
            </a:r>
            <a:r>
              <a:rPr lang="fr-FR" sz="1400" i="1" dirty="0" err="1"/>
              <a:t>my</a:t>
            </a:r>
            <a:r>
              <a:rPr lang="fr-FR" sz="1400" i="1" dirty="0"/>
              <a:t> couch.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i="1" dirty="0"/>
              <a:t>I </a:t>
            </a:r>
            <a:r>
              <a:rPr lang="fr-FR" sz="1400" i="1" dirty="0" err="1"/>
              <a:t>need</a:t>
            </a:r>
            <a:r>
              <a:rPr lang="fr-FR" sz="1400" i="1" dirty="0"/>
              <a:t> to </a:t>
            </a:r>
            <a:r>
              <a:rPr lang="fr-FR" sz="1400" i="1" dirty="0" err="1"/>
              <a:t>execute</a:t>
            </a:r>
            <a:r>
              <a:rPr lang="fr-FR" sz="1400" i="1" dirty="0"/>
              <a:t> </a:t>
            </a:r>
            <a:r>
              <a:rPr lang="fr-FR" sz="1400" i="1" dirty="0" err="1"/>
              <a:t>additional</a:t>
            </a:r>
            <a:r>
              <a:rPr lang="fr-FR" sz="1400" i="1" dirty="0"/>
              <a:t> setup </a:t>
            </a:r>
            <a:r>
              <a:rPr lang="fr-FR" sz="1400" i="1" dirty="0" err="1"/>
              <a:t>steps</a:t>
            </a:r>
            <a:r>
              <a:rPr lang="fr-FR" sz="1400" i="1" dirty="0"/>
              <a:t> to </a:t>
            </a:r>
            <a:r>
              <a:rPr lang="fr-FR" sz="1400" i="1" dirty="0" err="1"/>
              <a:t>secure</a:t>
            </a:r>
            <a:r>
              <a:rPr lang="fr-FR" sz="1400" i="1" dirty="0"/>
              <a:t> wordslab-notebooks for </a:t>
            </a:r>
            <a:r>
              <a:rPr lang="fr-FR" sz="1400" i="1" dirty="0" err="1"/>
              <a:t>remote</a:t>
            </a:r>
            <a:r>
              <a:rPr lang="fr-FR" sz="1400" i="1" dirty="0"/>
              <a:t> </a:t>
            </a:r>
            <a:r>
              <a:rPr lang="fr-FR" sz="1400" i="1" dirty="0" err="1"/>
              <a:t>access</a:t>
            </a:r>
            <a:r>
              <a:rPr lang="fr-FR" sz="1400" i="1" dirty="0"/>
              <a:t>.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8ED3687-28C3-11BE-AA6C-45B8486B59E0}"/>
              </a:ext>
            </a:extLst>
          </p:cNvPr>
          <p:cNvSpPr txBox="1"/>
          <p:nvPr/>
        </p:nvSpPr>
        <p:spPr>
          <a:xfrm>
            <a:off x="2573245" y="1573134"/>
            <a:ext cx="1230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Start </a:t>
            </a:r>
            <a:r>
              <a:rPr lang="fr-FR" dirty="0" err="1"/>
              <a:t>often</a:t>
            </a:r>
            <a:endParaRPr lang="fr-FR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981D7F5-57FC-5530-C291-0443D13C47AE}"/>
              </a:ext>
            </a:extLst>
          </p:cNvPr>
          <p:cNvSpPr/>
          <p:nvPr/>
        </p:nvSpPr>
        <p:spPr>
          <a:xfrm>
            <a:off x="628262" y="4114801"/>
            <a:ext cx="11043552" cy="233887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b="1" dirty="0">
                <a:solidFill>
                  <a:schemeClr val="tx1"/>
                </a:solidFill>
              </a:rPr>
              <a:t>Client machine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9E4C3160-BF11-38DA-1954-987037E7CE49}"/>
              </a:ext>
            </a:extLst>
          </p:cNvPr>
          <p:cNvSpPr txBox="1"/>
          <p:nvPr/>
        </p:nvSpPr>
        <p:spPr>
          <a:xfrm>
            <a:off x="2573244" y="4117118"/>
            <a:ext cx="1230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Start </a:t>
            </a:r>
            <a:r>
              <a:rPr lang="fr-FR" dirty="0" err="1"/>
              <a:t>often</a:t>
            </a:r>
            <a:endParaRPr lang="fr-FR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76F55842-5180-CC27-6ED4-D9D11636CCB3}"/>
              </a:ext>
            </a:extLst>
          </p:cNvPr>
          <p:cNvSpPr txBox="1"/>
          <p:nvPr/>
        </p:nvSpPr>
        <p:spPr>
          <a:xfrm>
            <a:off x="4151012" y="4114801"/>
            <a:ext cx="3058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Windows </a:t>
            </a:r>
            <a:r>
              <a:rPr lang="fr-FR" b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only</a:t>
            </a:r>
            <a:r>
              <a:rPr lang="fr-FR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in </a:t>
            </a:r>
            <a:r>
              <a:rPr lang="fr-FR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this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version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443BE631-6BAF-009E-9FAA-10B665F4F8AD}"/>
              </a:ext>
            </a:extLst>
          </p:cNvPr>
          <p:cNvSpPr txBox="1"/>
          <p:nvPr/>
        </p:nvSpPr>
        <p:spPr>
          <a:xfrm>
            <a:off x="4151011" y="1573134"/>
            <a:ext cx="1926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Windows or Linux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DC3EE5-B513-E381-04F1-411ECB25483D}"/>
              </a:ext>
            </a:extLst>
          </p:cNvPr>
          <p:cNvSpPr/>
          <p:nvPr/>
        </p:nvSpPr>
        <p:spPr>
          <a:xfrm>
            <a:off x="873971" y="2144630"/>
            <a:ext cx="3340359" cy="14120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000" dirty="0"/>
          </a:p>
          <a:p>
            <a:r>
              <a:rPr lang="fr-FR" dirty="0"/>
              <a:t>            </a:t>
            </a:r>
            <a:r>
              <a:rPr lang="fr-FR" dirty="0" err="1"/>
              <a:t>Execute</a:t>
            </a:r>
            <a:r>
              <a:rPr lang="fr-FR" dirty="0"/>
              <a:t> startup script</a:t>
            </a:r>
            <a:br>
              <a:rPr lang="fr-FR" dirty="0"/>
            </a:br>
            <a:endParaRPr lang="fr-FR" sz="400" dirty="0"/>
          </a:p>
          <a:p>
            <a:r>
              <a:rPr lang="fr-FR" sz="600" dirty="0"/>
              <a:t> </a:t>
            </a:r>
          </a:p>
          <a:p>
            <a:pPr algn="ctr"/>
            <a:r>
              <a:rPr lang="fr-FR" sz="1600" dirty="0"/>
              <a:t>start-wordslab-notebooks.bat</a:t>
            </a:r>
          </a:p>
          <a:p>
            <a:pPr algn="ctr"/>
            <a:r>
              <a:rPr lang="fr-FR" sz="1100" dirty="0"/>
              <a:t>or</a:t>
            </a:r>
            <a:endParaRPr lang="fr-FR" sz="1600" dirty="0"/>
          </a:p>
          <a:p>
            <a:pPr algn="ctr"/>
            <a:r>
              <a:rPr lang="fr-FR" sz="1600" dirty="0"/>
              <a:t>start-wordslab-notebooks.sh</a:t>
            </a:r>
          </a:p>
          <a:p>
            <a:endParaRPr lang="fr-FR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07D72937-68ED-C607-1DC2-60729E5A5220}"/>
              </a:ext>
            </a:extLst>
          </p:cNvPr>
          <p:cNvSpPr/>
          <p:nvPr/>
        </p:nvSpPr>
        <p:spPr>
          <a:xfrm>
            <a:off x="979716" y="2259199"/>
            <a:ext cx="398106" cy="39188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F6CB4427-7F15-5F9E-071B-5FCA5905F7BF}"/>
              </a:ext>
            </a:extLst>
          </p:cNvPr>
          <p:cNvGrpSpPr/>
          <p:nvPr/>
        </p:nvGrpSpPr>
        <p:grpSpPr>
          <a:xfrm>
            <a:off x="4570053" y="4717819"/>
            <a:ext cx="3340359" cy="1412033"/>
            <a:chOff x="7163964" y="2091610"/>
            <a:chExt cx="3340359" cy="1412033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E76CBC5-505B-3F53-3589-CE07E0BF6858}"/>
                </a:ext>
              </a:extLst>
            </p:cNvPr>
            <p:cNvSpPr/>
            <p:nvPr/>
          </p:nvSpPr>
          <p:spPr>
            <a:xfrm>
              <a:off x="7163964" y="2091610"/>
              <a:ext cx="3340359" cy="141203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fr-FR" sz="1000" dirty="0"/>
            </a:p>
            <a:p>
              <a:r>
                <a:rPr lang="fr-FR" dirty="0"/>
                <a:t>            Open the </a:t>
              </a:r>
              <a:r>
                <a:rPr lang="fr-FR" dirty="0" err="1"/>
                <a:t>dashboard</a:t>
              </a:r>
              <a:endParaRPr lang="fr-FR" dirty="0"/>
            </a:p>
            <a:p>
              <a:endParaRPr lang="fr-FR" sz="1000" dirty="0"/>
            </a:p>
            <a:p>
              <a:pPr algn="ctr"/>
              <a:r>
                <a:rPr lang="fr-FR" dirty="0">
                  <a:solidFill>
                    <a:schemeClr val="bg1"/>
                  </a:solidFill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http://</a:t>
              </a:r>
              <a:r>
                <a:rPr lang="fr-FR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&lt;address&gt;</a:t>
              </a:r>
              <a:r>
                <a:rPr lang="fr-FR" dirty="0">
                  <a:solidFill>
                    <a:schemeClr val="bg1"/>
                  </a:solidFill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:8888</a:t>
              </a:r>
              <a:r>
                <a:rPr lang="fr-FR" dirty="0"/>
                <a:t> </a:t>
              </a:r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4820E570-86E7-984C-03C0-72F172549965}"/>
                </a:ext>
              </a:extLst>
            </p:cNvPr>
            <p:cNvSpPr/>
            <p:nvPr/>
          </p:nvSpPr>
          <p:spPr>
            <a:xfrm>
              <a:off x="7275930" y="2209432"/>
              <a:ext cx="398106" cy="39188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b="1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93830824-B34B-DE99-98EA-46AFA6467736}"/>
              </a:ext>
            </a:extLst>
          </p:cNvPr>
          <p:cNvGrpSpPr/>
          <p:nvPr/>
        </p:nvGrpSpPr>
        <p:grpSpPr>
          <a:xfrm>
            <a:off x="8076419" y="4717818"/>
            <a:ext cx="3340359" cy="1412033"/>
            <a:chOff x="7163964" y="2091610"/>
            <a:chExt cx="3340359" cy="14120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F6EAE8E-FD45-5CD1-266C-39F668850576}"/>
                </a:ext>
              </a:extLst>
            </p:cNvPr>
            <p:cNvSpPr/>
            <p:nvPr/>
          </p:nvSpPr>
          <p:spPr>
            <a:xfrm>
              <a:off x="7163964" y="2091610"/>
              <a:ext cx="3340359" cy="141203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fr-FR" sz="1000" dirty="0"/>
            </a:p>
            <a:p>
              <a:r>
                <a:rPr lang="fr-FR" dirty="0"/>
                <a:t>            Input a password</a:t>
              </a:r>
              <a:endParaRPr lang="fr-FR" dirty="0">
                <a:solidFill>
                  <a:schemeClr val="bg1"/>
                </a:solidFill>
              </a:endParaRPr>
            </a:p>
            <a:p>
              <a:endParaRPr lang="fr-FR" sz="1000" dirty="0">
                <a:solidFill>
                  <a:schemeClr val="bg1"/>
                </a:solidFill>
              </a:endParaRPr>
            </a:p>
            <a:p>
              <a:pPr algn="ctr"/>
              <a:r>
                <a:rPr lang="fr-FR" sz="1400" dirty="0">
                  <a:solidFill>
                    <a:schemeClr val="bg1"/>
                  </a:solidFill>
                </a:rPr>
                <a:t>to </a:t>
              </a:r>
              <a:r>
                <a:rPr lang="fr-FR" sz="1400" dirty="0" err="1">
                  <a:solidFill>
                    <a:schemeClr val="bg1"/>
                  </a:solidFill>
                </a:rPr>
                <a:t>access</a:t>
              </a:r>
              <a:r>
                <a:rPr lang="fr-FR" sz="1400" dirty="0">
                  <a:solidFill>
                    <a:schemeClr val="bg1"/>
                  </a:solidFill>
                </a:rPr>
                <a:t> </a:t>
              </a:r>
              <a:r>
                <a:rPr lang="fr-FR" sz="1400" dirty="0" err="1">
                  <a:solidFill>
                    <a:schemeClr val="bg1"/>
                  </a:solidFill>
                </a:rPr>
                <a:t>Jupyterlab</a:t>
              </a:r>
              <a:r>
                <a:rPr lang="fr-FR" sz="1400" dirty="0">
                  <a:solidFill>
                    <a:schemeClr val="bg1"/>
                  </a:solidFill>
                </a:rPr>
                <a:t> &amp; </a:t>
              </a:r>
              <a:r>
                <a:rPr lang="fr-FR" sz="1400" dirty="0" err="1">
                  <a:solidFill>
                    <a:schemeClr val="bg1"/>
                  </a:solidFill>
                </a:rPr>
                <a:t>VsCode</a:t>
              </a:r>
              <a:endParaRPr lang="fr-FR" dirty="0">
                <a:solidFill>
                  <a:schemeClr val="bg1"/>
                </a:solidFill>
              </a:endParaRPr>
            </a:p>
            <a:p>
              <a:pPr algn="ctr"/>
              <a:r>
                <a:rPr lang="fr-FR" b="1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&lt;password&gt;</a:t>
              </a:r>
              <a:endParaRPr lang="fr-FR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3D529398-16BE-C2F6-E9CC-92C10ACC41D2}"/>
                </a:ext>
              </a:extLst>
            </p:cNvPr>
            <p:cNvSpPr/>
            <p:nvPr/>
          </p:nvSpPr>
          <p:spPr>
            <a:xfrm>
              <a:off x="7275930" y="2209432"/>
              <a:ext cx="398106" cy="39188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b="1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D767F47C-0D8D-8863-AE50-7BFF535C6052}"/>
              </a:ext>
            </a:extLst>
          </p:cNvPr>
          <p:cNvSpPr/>
          <p:nvPr/>
        </p:nvSpPr>
        <p:spPr>
          <a:xfrm>
            <a:off x="3929350" y="2004313"/>
            <a:ext cx="1505338" cy="646771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Need admin </a:t>
            </a:r>
            <a:r>
              <a:rPr lang="fr-FR" sz="1100" dirty="0" err="1"/>
              <a:t>access</a:t>
            </a:r>
            <a:r>
              <a:rPr lang="fr-FR" sz="1100" dirty="0"/>
              <a:t> </a:t>
            </a:r>
            <a:br>
              <a:rPr lang="fr-FR" sz="1100" dirty="0"/>
            </a:br>
            <a:r>
              <a:rPr lang="fr-FR" sz="800" dirty="0"/>
              <a:t>on Windows to</a:t>
            </a:r>
            <a:br>
              <a:rPr lang="fr-FR" sz="800" dirty="0"/>
            </a:br>
            <a:r>
              <a:rPr lang="fr-FR" sz="800" dirty="0"/>
              <a:t>  </a:t>
            </a:r>
            <a:r>
              <a:rPr lang="fr-FR" sz="800" b="1" dirty="0"/>
              <a:t>open a </a:t>
            </a:r>
            <a:r>
              <a:rPr lang="fr-FR" sz="800" b="1" dirty="0" err="1"/>
              <a:t>remote</a:t>
            </a:r>
            <a:r>
              <a:rPr lang="fr-FR" sz="800" b="1" dirty="0"/>
              <a:t> </a:t>
            </a:r>
            <a:r>
              <a:rPr lang="fr-FR" sz="800" b="1" dirty="0" err="1"/>
              <a:t>access</a:t>
            </a:r>
            <a:r>
              <a:rPr lang="fr-FR" sz="800" dirty="0"/>
              <a:t> </a:t>
            </a:r>
            <a:br>
              <a:rPr lang="fr-FR" sz="800" dirty="0"/>
            </a:br>
            <a:r>
              <a:rPr lang="fr-FR" sz="800" dirty="0"/>
              <a:t>to the Linux </a:t>
            </a:r>
            <a:r>
              <a:rPr lang="fr-FR" sz="800" dirty="0" err="1"/>
              <a:t>virtual</a:t>
            </a:r>
            <a:r>
              <a:rPr lang="fr-FR" sz="800" dirty="0"/>
              <a:t> machine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2839710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2DFE9-77AB-94D2-32CB-A7A924317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A69C48B-1765-DEEE-805D-6C8F55440116}"/>
              </a:ext>
            </a:extLst>
          </p:cNvPr>
          <p:cNvSpPr txBox="1"/>
          <p:nvPr/>
        </p:nvSpPr>
        <p:spPr>
          <a:xfrm>
            <a:off x="628262" y="354563"/>
            <a:ext cx="1875450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Configuration 3</a:t>
            </a:r>
            <a:br>
              <a:rPr lang="fr-FR" dirty="0"/>
            </a:br>
            <a:endParaRPr lang="fr-FR" sz="400" dirty="0"/>
          </a:p>
          <a:p>
            <a:r>
              <a:rPr lang="fr-FR" dirty="0"/>
              <a:t>One local client</a:t>
            </a:r>
          </a:p>
          <a:p>
            <a:r>
              <a:rPr lang="fr-FR" dirty="0"/>
              <a:t>One cloud server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77DDB1-74E1-973D-12D1-2002CB1800A1}"/>
              </a:ext>
            </a:extLst>
          </p:cNvPr>
          <p:cNvSpPr/>
          <p:nvPr/>
        </p:nvSpPr>
        <p:spPr>
          <a:xfrm>
            <a:off x="385661" y="1511560"/>
            <a:ext cx="11551298" cy="229521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b="1" dirty="0">
                <a:solidFill>
                  <a:schemeClr val="tx1"/>
                </a:solidFill>
              </a:rPr>
              <a:t>Cloud service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B342B57-5EE8-60E7-C693-AF149A98BBAA}"/>
              </a:ext>
            </a:extLst>
          </p:cNvPr>
          <p:cNvSpPr txBox="1"/>
          <p:nvPr/>
        </p:nvSpPr>
        <p:spPr>
          <a:xfrm>
            <a:off x="3243942" y="514023"/>
            <a:ext cx="7835415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i="1" dirty="0"/>
              <a:t>I </a:t>
            </a:r>
            <a:r>
              <a:rPr lang="fr-FR" sz="1400" i="1" dirty="0" err="1"/>
              <a:t>don’t</a:t>
            </a:r>
            <a:r>
              <a:rPr lang="fr-FR" sz="1400" i="1" dirty="0"/>
              <a:t> have a machine </a:t>
            </a:r>
            <a:r>
              <a:rPr lang="fr-FR" sz="1400" i="1" dirty="0" err="1"/>
              <a:t>powerful</a:t>
            </a:r>
            <a:r>
              <a:rPr lang="fr-FR" sz="1400" i="1" dirty="0"/>
              <a:t> </a:t>
            </a:r>
            <a:r>
              <a:rPr lang="fr-FR" sz="1400" i="1" dirty="0" err="1"/>
              <a:t>enough</a:t>
            </a:r>
            <a:r>
              <a:rPr lang="fr-FR" sz="1400" i="1" dirty="0"/>
              <a:t> to run </a:t>
            </a:r>
            <a:r>
              <a:rPr lang="fr-FR" sz="1400" i="1" dirty="0" err="1"/>
              <a:t>my</a:t>
            </a:r>
            <a:r>
              <a:rPr lang="fr-FR" sz="1400" i="1" dirty="0"/>
              <a:t> AI </a:t>
            </a:r>
            <a:r>
              <a:rPr lang="fr-FR" sz="1400" i="1" dirty="0" err="1"/>
              <a:t>workload</a:t>
            </a:r>
            <a:r>
              <a:rPr lang="fr-FR" sz="1400" i="1" dirty="0"/>
              <a:t> at home.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i="1" dirty="0" err="1"/>
              <a:t>Using</a:t>
            </a:r>
            <a:r>
              <a:rPr lang="fr-FR" sz="1400" i="1" dirty="0"/>
              <a:t> a </a:t>
            </a:r>
            <a:r>
              <a:rPr lang="fr-FR" sz="1400" i="1" dirty="0" err="1"/>
              <a:t>remote</a:t>
            </a:r>
            <a:r>
              <a:rPr lang="fr-FR" sz="1400" i="1" dirty="0"/>
              <a:t> model </a:t>
            </a:r>
            <a:r>
              <a:rPr lang="fr-FR" sz="1400" i="1" dirty="0" err="1"/>
              <a:t>through</a:t>
            </a:r>
            <a:r>
              <a:rPr lang="fr-FR" sz="1400" i="1" dirty="0"/>
              <a:t> an API service </a:t>
            </a:r>
            <a:r>
              <a:rPr lang="fr-FR" sz="1400" i="1" dirty="0" err="1"/>
              <a:t>is</a:t>
            </a:r>
            <a:r>
              <a:rPr lang="fr-FR" sz="1400" i="1" dirty="0"/>
              <a:t> not </a:t>
            </a:r>
            <a:r>
              <a:rPr lang="fr-FR" sz="1400" i="1" dirty="0" err="1"/>
              <a:t>enough</a:t>
            </a:r>
            <a:r>
              <a:rPr lang="fr-FR" sz="1400" i="1" dirty="0"/>
              <a:t> or </a:t>
            </a:r>
            <a:r>
              <a:rPr lang="fr-FR" sz="1400" i="1" dirty="0" err="1"/>
              <a:t>my</a:t>
            </a:r>
            <a:r>
              <a:rPr lang="fr-FR" sz="1400" i="1" dirty="0"/>
              <a:t> data </a:t>
            </a:r>
            <a:r>
              <a:rPr lang="fr-FR" sz="1400" i="1" dirty="0" err="1"/>
              <a:t>should</a:t>
            </a:r>
            <a:r>
              <a:rPr lang="fr-FR" sz="1400" i="1" dirty="0"/>
              <a:t> </a:t>
            </a:r>
            <a:r>
              <a:rPr lang="fr-FR" sz="1400" i="1" dirty="0" err="1"/>
              <a:t>remain</a:t>
            </a:r>
            <a:r>
              <a:rPr lang="fr-FR" sz="1400" i="1" dirty="0"/>
              <a:t> </a:t>
            </a:r>
            <a:r>
              <a:rPr lang="fr-FR" sz="1400" i="1" dirty="0" err="1"/>
              <a:t>private</a:t>
            </a:r>
            <a:r>
              <a:rPr lang="fr-FR" sz="1400" i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i="1" dirty="0"/>
              <a:t>I </a:t>
            </a:r>
            <a:r>
              <a:rPr lang="fr-FR" sz="1400" i="1" dirty="0" err="1"/>
              <a:t>want</a:t>
            </a:r>
            <a:r>
              <a:rPr lang="fr-FR" sz="1400" i="1" dirty="0"/>
              <a:t> to </a:t>
            </a:r>
            <a:r>
              <a:rPr lang="fr-FR" sz="1400" i="1" dirty="0" err="1"/>
              <a:t>rent</a:t>
            </a:r>
            <a:r>
              <a:rPr lang="fr-FR" sz="1400" i="1" dirty="0"/>
              <a:t> a GPU machine in a </a:t>
            </a:r>
            <a:r>
              <a:rPr lang="fr-FR" sz="1400" i="1" dirty="0" err="1"/>
              <a:t>supported</a:t>
            </a:r>
            <a:r>
              <a:rPr lang="fr-FR" sz="1400" i="1" dirty="0"/>
              <a:t> cloud service and </a:t>
            </a:r>
            <a:r>
              <a:rPr lang="fr-FR" sz="1400" i="1" dirty="0" err="1"/>
              <a:t>access</a:t>
            </a:r>
            <a:r>
              <a:rPr lang="fr-FR" sz="1400" i="1" dirty="0"/>
              <a:t> </a:t>
            </a:r>
            <a:r>
              <a:rPr lang="fr-FR" sz="1400" i="1" dirty="0" err="1"/>
              <a:t>it</a:t>
            </a:r>
            <a:r>
              <a:rPr lang="fr-FR" sz="1400" i="1" dirty="0"/>
              <a:t> </a:t>
            </a:r>
            <a:r>
              <a:rPr lang="fr-FR" sz="1400" i="1" dirty="0" err="1"/>
              <a:t>from</a:t>
            </a:r>
            <a:r>
              <a:rPr lang="fr-FR" sz="1400" i="1" dirty="0"/>
              <a:t> </a:t>
            </a:r>
            <a:r>
              <a:rPr lang="fr-FR" sz="1400" i="1" dirty="0" err="1"/>
              <a:t>my</a:t>
            </a:r>
            <a:r>
              <a:rPr lang="fr-FR" sz="1400" i="1" dirty="0"/>
              <a:t> local machine.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B18CA57E-7E1B-FFA5-7F59-1DCF6075D8B2}"/>
              </a:ext>
            </a:extLst>
          </p:cNvPr>
          <p:cNvGrpSpPr/>
          <p:nvPr/>
        </p:nvGrpSpPr>
        <p:grpSpPr>
          <a:xfrm>
            <a:off x="644971" y="2238435"/>
            <a:ext cx="2614519" cy="1189009"/>
            <a:chOff x="2677885" y="2091611"/>
            <a:chExt cx="3188631" cy="118900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68ED5AB-D595-2D60-38AD-82E4708F7C16}"/>
                </a:ext>
              </a:extLst>
            </p:cNvPr>
            <p:cNvSpPr/>
            <p:nvPr/>
          </p:nvSpPr>
          <p:spPr>
            <a:xfrm>
              <a:off x="2677885" y="2091611"/>
              <a:ext cx="3188631" cy="118900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fr-FR" sz="800" dirty="0"/>
            </a:p>
            <a:p>
              <a:r>
                <a:rPr lang="fr-FR" sz="1400" dirty="0"/>
                <a:t>         </a:t>
              </a:r>
              <a:r>
                <a:rPr lang="fr-FR" sz="1300" dirty="0" err="1"/>
                <a:t>Subscribe</a:t>
              </a:r>
              <a:r>
                <a:rPr lang="fr-FR" sz="1300" dirty="0"/>
                <a:t> to a cloud service</a:t>
              </a:r>
              <a:br>
                <a:rPr lang="fr-FR" sz="1400" dirty="0"/>
              </a:br>
              <a:endParaRPr lang="fr-FR" sz="200" dirty="0"/>
            </a:p>
            <a:p>
              <a:r>
                <a:rPr lang="fr-FR" sz="1400" dirty="0"/>
                <a:t>            </a:t>
              </a:r>
              <a:r>
                <a:rPr lang="fr-FR" sz="1200" dirty="0"/>
                <a:t>-https://www.runpod.io/</a:t>
              </a:r>
              <a:br>
                <a:rPr lang="fr-FR" sz="1200" dirty="0"/>
              </a:br>
              <a:r>
                <a:rPr lang="fr-FR" sz="1200" dirty="0"/>
                <a:t>             - https://cloud.vast.ai/</a:t>
              </a:r>
              <a:br>
                <a:rPr lang="fr-FR" sz="1200" dirty="0"/>
              </a:br>
              <a:r>
                <a:rPr lang="fr-FR" sz="1200" dirty="0"/>
                <a:t>             - https://jarvislabs.ai/</a:t>
              </a:r>
              <a:endParaRPr lang="fr-FR" sz="1400" dirty="0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8E953F98-9459-2CA1-7687-A38BB612DCFA}"/>
                </a:ext>
              </a:extLst>
            </p:cNvPr>
            <p:cNvSpPr/>
            <p:nvPr/>
          </p:nvSpPr>
          <p:spPr>
            <a:xfrm>
              <a:off x="2789852" y="2209433"/>
              <a:ext cx="325411" cy="26875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27" name="ZoneTexte 26">
            <a:extLst>
              <a:ext uri="{FF2B5EF4-FFF2-40B4-BE49-F238E27FC236}">
                <a16:creationId xmlns:a16="http://schemas.microsoft.com/office/drawing/2014/main" id="{08816BC5-9D7C-03B1-7AF8-7556E4760C4C}"/>
              </a:ext>
            </a:extLst>
          </p:cNvPr>
          <p:cNvSpPr txBox="1"/>
          <p:nvPr/>
        </p:nvSpPr>
        <p:spPr>
          <a:xfrm>
            <a:off x="2318204" y="1510934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Subscribe</a:t>
            </a:r>
            <a:r>
              <a:rPr lang="fr-FR" dirty="0"/>
              <a:t> once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31BF3FB-DEAF-8813-2E6B-FA139C183DA2}"/>
              </a:ext>
            </a:extLst>
          </p:cNvPr>
          <p:cNvSpPr/>
          <p:nvPr/>
        </p:nvSpPr>
        <p:spPr>
          <a:xfrm>
            <a:off x="373221" y="3959306"/>
            <a:ext cx="11563738" cy="233887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b="1" dirty="0">
                <a:solidFill>
                  <a:schemeClr val="tx1"/>
                </a:solidFill>
              </a:rPr>
              <a:t>Client machine</a:t>
            </a:r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7C8E2423-1232-FF47-94ED-C554CD6F7F82}"/>
              </a:ext>
            </a:extLst>
          </p:cNvPr>
          <p:cNvGrpSpPr/>
          <p:nvPr/>
        </p:nvGrpSpPr>
        <p:grpSpPr>
          <a:xfrm>
            <a:off x="3407021" y="2238434"/>
            <a:ext cx="2614519" cy="1189009"/>
            <a:chOff x="2677884" y="2091611"/>
            <a:chExt cx="3188631" cy="1189009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6ED206F-A835-DE91-5C63-CCFFBF12686C}"/>
                </a:ext>
              </a:extLst>
            </p:cNvPr>
            <p:cNvSpPr/>
            <p:nvPr/>
          </p:nvSpPr>
          <p:spPr>
            <a:xfrm>
              <a:off x="2677884" y="2091611"/>
              <a:ext cx="3188631" cy="118900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fr-FR" sz="800" dirty="0"/>
            </a:p>
            <a:p>
              <a:r>
                <a:rPr lang="fr-FR" sz="1400" dirty="0"/>
                <a:t>         </a:t>
              </a:r>
              <a:r>
                <a:rPr lang="fr-FR" sz="1400" dirty="0" err="1"/>
                <a:t>Register</a:t>
              </a:r>
              <a:r>
                <a:rPr lang="fr-FR" sz="1400" dirty="0"/>
                <a:t> SSH public key</a:t>
              </a:r>
              <a:br>
                <a:rPr lang="fr-FR" sz="1400" dirty="0"/>
              </a:br>
              <a:br>
                <a:rPr lang="fr-FR" sz="400" dirty="0"/>
              </a:br>
              <a:endParaRPr lang="fr-FR" sz="400" dirty="0"/>
            </a:p>
            <a:p>
              <a:pPr algn="ctr"/>
              <a:r>
                <a:rPr lang="en-US" sz="1200" dirty="0"/>
                <a:t>Go to your account settings</a:t>
              </a:r>
            </a:p>
            <a:p>
              <a:pPr algn="ctr"/>
              <a:r>
                <a:rPr lang="en-US" sz="1200" dirty="0"/>
                <a:t>and paste your SSH public key </a:t>
              </a:r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A03045B6-5185-A888-6A27-08A90E74A134}"/>
                </a:ext>
              </a:extLst>
            </p:cNvPr>
            <p:cNvSpPr/>
            <p:nvPr/>
          </p:nvSpPr>
          <p:spPr>
            <a:xfrm>
              <a:off x="2789852" y="2209433"/>
              <a:ext cx="325411" cy="26875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5" name="ZoneTexte 34">
            <a:extLst>
              <a:ext uri="{FF2B5EF4-FFF2-40B4-BE49-F238E27FC236}">
                <a16:creationId xmlns:a16="http://schemas.microsoft.com/office/drawing/2014/main" id="{76D72072-9372-4B66-6BAE-3BD2269071A0}"/>
              </a:ext>
            </a:extLst>
          </p:cNvPr>
          <p:cNvSpPr txBox="1"/>
          <p:nvPr/>
        </p:nvSpPr>
        <p:spPr>
          <a:xfrm>
            <a:off x="2318203" y="3961623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Subscribe</a:t>
            </a:r>
            <a:r>
              <a:rPr lang="fr-FR" dirty="0"/>
              <a:t> once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E0B733FB-0F5F-B2BC-C133-0D7D8E6F8377}"/>
              </a:ext>
            </a:extLst>
          </p:cNvPr>
          <p:cNvSpPr txBox="1"/>
          <p:nvPr/>
        </p:nvSpPr>
        <p:spPr>
          <a:xfrm>
            <a:off x="5233359" y="3961623"/>
            <a:ext cx="3058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Windows </a:t>
            </a:r>
            <a:r>
              <a:rPr lang="fr-FR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only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in </a:t>
            </a:r>
            <a:r>
              <a:rPr lang="fr-FR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this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version</a:t>
            </a:r>
          </a:p>
        </p:txBody>
      </p: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A1666D3F-A675-CADF-6EBD-D0D397A83F69}"/>
              </a:ext>
            </a:extLst>
          </p:cNvPr>
          <p:cNvGrpSpPr/>
          <p:nvPr/>
        </p:nvGrpSpPr>
        <p:grpSpPr>
          <a:xfrm>
            <a:off x="691624" y="4623978"/>
            <a:ext cx="2614519" cy="1189009"/>
            <a:chOff x="2677885" y="2091611"/>
            <a:chExt cx="3188631" cy="1189009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29D38E2-0551-9929-8088-65A4BC73D728}"/>
                </a:ext>
              </a:extLst>
            </p:cNvPr>
            <p:cNvSpPr/>
            <p:nvPr/>
          </p:nvSpPr>
          <p:spPr>
            <a:xfrm>
              <a:off x="2677885" y="2091611"/>
              <a:ext cx="3188631" cy="118900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fr-FR" sz="800" dirty="0"/>
            </a:p>
            <a:p>
              <a:r>
                <a:rPr lang="fr-FR" sz="1400" dirty="0"/>
                <a:t>         </a:t>
              </a:r>
              <a:r>
                <a:rPr lang="fr-FR" sz="1400" dirty="0" err="1"/>
                <a:t>Prepare</a:t>
              </a:r>
              <a:r>
                <a:rPr lang="fr-FR" sz="1400" dirty="0"/>
                <a:t> client machine</a:t>
              </a:r>
            </a:p>
            <a:p>
              <a:br>
                <a:rPr lang="fr-FR" sz="1400" dirty="0"/>
              </a:br>
              <a:endParaRPr lang="fr-FR" sz="200" dirty="0"/>
            </a:p>
            <a:p>
              <a:pPr algn="ctr"/>
              <a:r>
                <a:rPr lang="en-US" sz="1200" dirty="0"/>
                <a:t>prepare-client-machine.bat</a:t>
              </a:r>
            </a:p>
            <a:p>
              <a:endParaRPr lang="fr-FR" sz="1400" dirty="0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5B685237-EFB4-C2B8-1830-52C737F7EB2C}"/>
                </a:ext>
              </a:extLst>
            </p:cNvPr>
            <p:cNvSpPr/>
            <p:nvPr/>
          </p:nvSpPr>
          <p:spPr>
            <a:xfrm>
              <a:off x="2789852" y="2209433"/>
              <a:ext cx="325411" cy="26875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5BC9C3E3-B39A-EADD-54FF-73F71773D0D0}"/>
              </a:ext>
            </a:extLst>
          </p:cNvPr>
          <p:cNvGrpSpPr/>
          <p:nvPr/>
        </p:nvGrpSpPr>
        <p:grpSpPr>
          <a:xfrm>
            <a:off x="3498829" y="4620749"/>
            <a:ext cx="2614519" cy="1189009"/>
            <a:chOff x="2677885" y="2091611"/>
            <a:chExt cx="3188631" cy="1189009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5E172B8-BF71-66EE-EA9D-B12F07B8536E}"/>
                </a:ext>
              </a:extLst>
            </p:cNvPr>
            <p:cNvSpPr/>
            <p:nvPr/>
          </p:nvSpPr>
          <p:spPr>
            <a:xfrm>
              <a:off x="2677885" y="2091611"/>
              <a:ext cx="3188631" cy="118900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fr-FR" sz="800" dirty="0"/>
            </a:p>
            <a:p>
              <a:r>
                <a:rPr lang="fr-FR" sz="1400" dirty="0"/>
                <a:t>         Copy </a:t>
              </a:r>
              <a:r>
                <a:rPr lang="fr-FR" sz="1400" dirty="0" err="1"/>
                <a:t>your</a:t>
              </a:r>
              <a:r>
                <a:rPr lang="fr-FR" sz="1400" dirty="0"/>
                <a:t> SSH public key</a:t>
              </a:r>
              <a:br>
                <a:rPr lang="fr-FR" sz="1400" dirty="0"/>
              </a:br>
              <a:endParaRPr lang="fr-FR" sz="600" dirty="0"/>
            </a:p>
            <a:p>
              <a:endParaRPr lang="fr-FR" sz="200" dirty="0"/>
            </a:p>
            <a:p>
              <a:pPr algn="ctr"/>
              <a:r>
                <a:rPr lang="en-US" sz="1100" dirty="0"/>
                <a:t>%WORDSLAB_WINDOWS_HOME%</a:t>
              </a:r>
              <a:br>
                <a:rPr lang="en-US" sz="1100" dirty="0"/>
              </a:br>
              <a:r>
                <a:rPr lang="en-US" sz="1100" dirty="0"/>
                <a:t>\secrets\</a:t>
              </a:r>
              <a:br>
                <a:rPr lang="en-US" sz="1100" dirty="0"/>
              </a:br>
              <a:r>
                <a:rPr lang="en-US" sz="1100" dirty="0"/>
                <a:t>ssh-key.pub</a:t>
              </a:r>
              <a:br>
                <a:rPr lang="en-US" sz="1100" dirty="0"/>
              </a:br>
              <a:endParaRPr lang="fr-FR" sz="1100" dirty="0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6BE72D46-A84B-D012-A997-510A41E00B7E}"/>
                </a:ext>
              </a:extLst>
            </p:cNvPr>
            <p:cNvSpPr/>
            <p:nvPr/>
          </p:nvSpPr>
          <p:spPr>
            <a:xfrm>
              <a:off x="2789852" y="2209433"/>
              <a:ext cx="325411" cy="26875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51" name="Flèche : droite 50">
            <a:extLst>
              <a:ext uri="{FF2B5EF4-FFF2-40B4-BE49-F238E27FC236}">
                <a16:creationId xmlns:a16="http://schemas.microsoft.com/office/drawing/2014/main" id="{B07063F1-7AE5-FC16-11D9-3591F360AA95}"/>
              </a:ext>
            </a:extLst>
          </p:cNvPr>
          <p:cNvSpPr/>
          <p:nvPr/>
        </p:nvSpPr>
        <p:spPr>
          <a:xfrm rot="16200000">
            <a:off x="4185422" y="3745100"/>
            <a:ext cx="1057715" cy="55925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B083DC76-899B-E08A-C99F-5F9BE7CEFE19}"/>
              </a:ext>
            </a:extLst>
          </p:cNvPr>
          <p:cNvGrpSpPr/>
          <p:nvPr/>
        </p:nvGrpSpPr>
        <p:grpSpPr>
          <a:xfrm>
            <a:off x="6169071" y="2238379"/>
            <a:ext cx="2614519" cy="1189009"/>
            <a:chOff x="2677884" y="2091611"/>
            <a:chExt cx="3188631" cy="118900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A798A34-CDFB-8C2E-DBB2-000EDDCA7F1A}"/>
                </a:ext>
              </a:extLst>
            </p:cNvPr>
            <p:cNvSpPr/>
            <p:nvPr/>
          </p:nvSpPr>
          <p:spPr>
            <a:xfrm>
              <a:off x="2677884" y="2091611"/>
              <a:ext cx="3188631" cy="118900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fr-FR" sz="800" dirty="0"/>
            </a:p>
            <a:p>
              <a:r>
                <a:rPr lang="fr-FR" sz="1400" dirty="0"/>
                <a:t>         </a:t>
              </a:r>
              <a:r>
                <a:rPr lang="fr-FR" sz="1400" dirty="0" err="1"/>
                <a:t>Create</a:t>
              </a:r>
              <a:r>
                <a:rPr lang="fr-FR" sz="1400" dirty="0"/>
                <a:t> network </a:t>
              </a:r>
              <a:r>
                <a:rPr lang="fr-FR" sz="1400" dirty="0" err="1"/>
                <a:t>storage</a:t>
              </a:r>
              <a:br>
                <a:rPr lang="fr-FR" sz="1400" dirty="0"/>
              </a:br>
              <a:br>
                <a:rPr lang="fr-FR" sz="400" dirty="0"/>
              </a:br>
              <a:endParaRPr lang="fr-FR" sz="400" dirty="0"/>
            </a:p>
            <a:p>
              <a:pPr algn="ctr"/>
              <a:r>
                <a:rPr lang="en-US" sz="1200" dirty="0"/>
                <a:t>On </a:t>
              </a:r>
              <a:r>
                <a:rPr lang="en-US" sz="1200" dirty="0" err="1"/>
                <a:t>runpod</a:t>
              </a:r>
              <a:r>
                <a:rPr lang="en-US" sz="1200" dirty="0"/>
                <a:t> and </a:t>
              </a:r>
              <a:r>
                <a:rPr lang="en-US" sz="1200" dirty="0" err="1"/>
                <a:t>jarvislabs</a:t>
              </a:r>
              <a:r>
                <a:rPr lang="en-US" sz="1200" dirty="0"/>
                <a:t> </a:t>
              </a:r>
              <a:br>
                <a:rPr lang="en-US" sz="1200" dirty="0"/>
              </a:br>
              <a:r>
                <a:rPr lang="en-US" sz="1050" dirty="0"/>
                <a:t>you can create a persistent disk </a:t>
              </a:r>
              <a:br>
                <a:rPr lang="en-US" sz="1050" dirty="0"/>
              </a:br>
              <a:r>
                <a:rPr lang="en-US" sz="1050" dirty="0"/>
                <a:t>to share your workspace and models</a:t>
              </a:r>
              <a:br>
                <a:rPr lang="en-US" sz="1050" dirty="0"/>
              </a:br>
              <a:r>
                <a:rPr lang="en-US" sz="1050" dirty="0"/>
                <a:t>among rented machines.</a:t>
              </a:r>
              <a:endParaRPr lang="en-US" sz="1200" dirty="0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A5E63B04-2D69-B410-71A9-850D2D3573F3}"/>
                </a:ext>
              </a:extLst>
            </p:cNvPr>
            <p:cNvSpPr/>
            <p:nvPr/>
          </p:nvSpPr>
          <p:spPr>
            <a:xfrm>
              <a:off x="2789852" y="2209433"/>
              <a:ext cx="325411" cy="26875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9627AAFA-CDE5-1DDE-8C50-705B291B566F}"/>
              </a:ext>
            </a:extLst>
          </p:cNvPr>
          <p:cNvGrpSpPr/>
          <p:nvPr/>
        </p:nvGrpSpPr>
        <p:grpSpPr>
          <a:xfrm>
            <a:off x="8932510" y="2238379"/>
            <a:ext cx="2614519" cy="1189009"/>
            <a:chOff x="2677884" y="2091611"/>
            <a:chExt cx="3188631" cy="118900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3A4DFA3-C53A-4CD1-FD2F-57EFEC3AB39E}"/>
                </a:ext>
              </a:extLst>
            </p:cNvPr>
            <p:cNvSpPr/>
            <p:nvPr/>
          </p:nvSpPr>
          <p:spPr>
            <a:xfrm>
              <a:off x="2677884" y="2091611"/>
              <a:ext cx="3188631" cy="118900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fr-FR" sz="800" dirty="0"/>
            </a:p>
            <a:p>
              <a:r>
                <a:rPr lang="fr-FR" sz="1400" dirty="0"/>
                <a:t>         </a:t>
              </a:r>
              <a:r>
                <a:rPr lang="fr-FR" sz="1400" dirty="0" err="1"/>
                <a:t>Create</a:t>
              </a:r>
              <a:r>
                <a:rPr lang="fr-FR" sz="1400" dirty="0"/>
                <a:t> a machine </a:t>
              </a:r>
              <a:r>
                <a:rPr lang="fr-FR" sz="1400" dirty="0" err="1"/>
                <a:t>template</a:t>
              </a:r>
              <a:br>
                <a:rPr lang="fr-FR" sz="1400" dirty="0"/>
              </a:br>
              <a:br>
                <a:rPr lang="fr-FR" sz="400" dirty="0"/>
              </a:br>
              <a:endParaRPr lang="fr-FR" sz="400" dirty="0"/>
            </a:p>
            <a:p>
              <a:pPr algn="ctr"/>
              <a:r>
                <a:rPr lang="en-US" sz="1200" dirty="0"/>
                <a:t>On </a:t>
              </a:r>
              <a:r>
                <a:rPr lang="en-US" sz="1200" dirty="0" err="1"/>
                <a:t>runpod</a:t>
              </a:r>
              <a:r>
                <a:rPr lang="en-US" sz="1200" dirty="0"/>
                <a:t> and vast </a:t>
              </a:r>
              <a:br>
                <a:rPr lang="en-US" sz="1200" dirty="0"/>
              </a:br>
              <a:r>
                <a:rPr lang="en-US" sz="1050" dirty="0"/>
                <a:t>you can create a machine template</a:t>
              </a:r>
              <a:br>
                <a:rPr lang="en-US" sz="1050" dirty="0"/>
              </a:br>
              <a:r>
                <a:rPr lang="en-US" sz="1050" dirty="0"/>
                <a:t>based on wordslab instructions</a:t>
              </a:r>
              <a:br>
                <a:rPr lang="en-US" sz="1050" dirty="0"/>
              </a:br>
              <a:r>
                <a:rPr lang="en-US" sz="1050" dirty="0"/>
                <a:t>to customize your storage size.</a:t>
              </a:r>
              <a:endParaRPr lang="en-US" sz="1200" dirty="0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5988A7F1-B4A5-B324-AA23-4AA9333AD2A7}"/>
                </a:ext>
              </a:extLst>
            </p:cNvPr>
            <p:cNvSpPr/>
            <p:nvPr/>
          </p:nvSpPr>
          <p:spPr>
            <a:xfrm>
              <a:off x="2789852" y="2209433"/>
              <a:ext cx="325411" cy="26875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chemeClr val="tx1"/>
                  </a:solidFill>
                </a:rPr>
                <a:t>4</a:t>
              </a:r>
            </a:p>
          </p:txBody>
        </p:sp>
      </p:grp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726C3695-1C0A-89E7-200B-AB3950F82D24}"/>
              </a:ext>
            </a:extLst>
          </p:cNvPr>
          <p:cNvSpPr/>
          <p:nvPr/>
        </p:nvSpPr>
        <p:spPr>
          <a:xfrm>
            <a:off x="7018851" y="1976379"/>
            <a:ext cx="916348" cy="351888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/>
              <a:t>Optional</a:t>
            </a:r>
            <a:endParaRPr lang="fr-FR" sz="1100" dirty="0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4DAA393C-8DF8-0420-DE2E-0E19FA630096}"/>
              </a:ext>
            </a:extLst>
          </p:cNvPr>
          <p:cNvSpPr/>
          <p:nvPr/>
        </p:nvSpPr>
        <p:spPr>
          <a:xfrm>
            <a:off x="9781595" y="1976379"/>
            <a:ext cx="916348" cy="351888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/>
              <a:t>Optional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310179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19DAB-56B5-D84E-1A5D-A42A456A2A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A30B6E4-9B01-F5DC-EE69-483A78EADDE0}"/>
              </a:ext>
            </a:extLst>
          </p:cNvPr>
          <p:cNvSpPr txBox="1"/>
          <p:nvPr/>
        </p:nvSpPr>
        <p:spPr>
          <a:xfrm>
            <a:off x="628262" y="354563"/>
            <a:ext cx="1875450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Configuration 3</a:t>
            </a:r>
            <a:br>
              <a:rPr lang="fr-FR" dirty="0"/>
            </a:br>
            <a:endParaRPr lang="fr-FR" sz="400" dirty="0"/>
          </a:p>
          <a:p>
            <a:r>
              <a:rPr lang="fr-FR" dirty="0"/>
              <a:t>One local client</a:t>
            </a:r>
          </a:p>
          <a:p>
            <a:r>
              <a:rPr lang="fr-FR" dirty="0"/>
              <a:t>One cloud server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FCE11C-59E9-10F9-B6A0-585466E59B7D}"/>
              </a:ext>
            </a:extLst>
          </p:cNvPr>
          <p:cNvSpPr/>
          <p:nvPr/>
        </p:nvSpPr>
        <p:spPr>
          <a:xfrm>
            <a:off x="385661" y="1511560"/>
            <a:ext cx="11551298" cy="229521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b="1" dirty="0">
                <a:solidFill>
                  <a:schemeClr val="tx1"/>
                </a:solidFill>
              </a:rPr>
              <a:t>Cloud service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FA1C86E-F93D-FB4A-5759-2EE40F233F4E}"/>
              </a:ext>
            </a:extLst>
          </p:cNvPr>
          <p:cNvSpPr txBox="1"/>
          <p:nvPr/>
        </p:nvSpPr>
        <p:spPr>
          <a:xfrm>
            <a:off x="3243942" y="514023"/>
            <a:ext cx="7835415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i="1" dirty="0"/>
              <a:t>I </a:t>
            </a:r>
            <a:r>
              <a:rPr lang="fr-FR" sz="1400" i="1" dirty="0" err="1"/>
              <a:t>don’t</a:t>
            </a:r>
            <a:r>
              <a:rPr lang="fr-FR" sz="1400" i="1" dirty="0"/>
              <a:t> have a machine </a:t>
            </a:r>
            <a:r>
              <a:rPr lang="fr-FR" sz="1400" i="1" dirty="0" err="1"/>
              <a:t>powerful</a:t>
            </a:r>
            <a:r>
              <a:rPr lang="fr-FR" sz="1400" i="1" dirty="0"/>
              <a:t> </a:t>
            </a:r>
            <a:r>
              <a:rPr lang="fr-FR" sz="1400" i="1" dirty="0" err="1"/>
              <a:t>enough</a:t>
            </a:r>
            <a:r>
              <a:rPr lang="fr-FR" sz="1400" i="1" dirty="0"/>
              <a:t> to run </a:t>
            </a:r>
            <a:r>
              <a:rPr lang="fr-FR" sz="1400" i="1" dirty="0" err="1"/>
              <a:t>my</a:t>
            </a:r>
            <a:r>
              <a:rPr lang="fr-FR" sz="1400" i="1" dirty="0"/>
              <a:t> AI </a:t>
            </a:r>
            <a:r>
              <a:rPr lang="fr-FR" sz="1400" i="1" dirty="0" err="1"/>
              <a:t>workload</a:t>
            </a:r>
            <a:r>
              <a:rPr lang="fr-FR" sz="1400" i="1" dirty="0"/>
              <a:t> at home.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i="1" dirty="0" err="1"/>
              <a:t>Using</a:t>
            </a:r>
            <a:r>
              <a:rPr lang="fr-FR" sz="1400" i="1" dirty="0"/>
              <a:t> a </a:t>
            </a:r>
            <a:r>
              <a:rPr lang="fr-FR" sz="1400" i="1" dirty="0" err="1"/>
              <a:t>remote</a:t>
            </a:r>
            <a:r>
              <a:rPr lang="fr-FR" sz="1400" i="1" dirty="0"/>
              <a:t> model </a:t>
            </a:r>
            <a:r>
              <a:rPr lang="fr-FR" sz="1400" i="1" dirty="0" err="1"/>
              <a:t>through</a:t>
            </a:r>
            <a:r>
              <a:rPr lang="fr-FR" sz="1400" i="1" dirty="0"/>
              <a:t> an API service </a:t>
            </a:r>
            <a:r>
              <a:rPr lang="fr-FR" sz="1400" i="1" dirty="0" err="1"/>
              <a:t>is</a:t>
            </a:r>
            <a:r>
              <a:rPr lang="fr-FR" sz="1400" i="1" dirty="0"/>
              <a:t> not </a:t>
            </a:r>
            <a:r>
              <a:rPr lang="fr-FR" sz="1400" i="1" dirty="0" err="1"/>
              <a:t>enough</a:t>
            </a:r>
            <a:r>
              <a:rPr lang="fr-FR" sz="1400" i="1" dirty="0"/>
              <a:t> or </a:t>
            </a:r>
            <a:r>
              <a:rPr lang="fr-FR" sz="1400" i="1" dirty="0" err="1"/>
              <a:t>my</a:t>
            </a:r>
            <a:r>
              <a:rPr lang="fr-FR" sz="1400" i="1" dirty="0"/>
              <a:t> data </a:t>
            </a:r>
            <a:r>
              <a:rPr lang="fr-FR" sz="1400" i="1" dirty="0" err="1"/>
              <a:t>should</a:t>
            </a:r>
            <a:r>
              <a:rPr lang="fr-FR" sz="1400" i="1" dirty="0"/>
              <a:t> </a:t>
            </a:r>
            <a:r>
              <a:rPr lang="fr-FR" sz="1400" i="1" dirty="0" err="1"/>
              <a:t>remain</a:t>
            </a:r>
            <a:r>
              <a:rPr lang="fr-FR" sz="1400" i="1" dirty="0"/>
              <a:t> </a:t>
            </a:r>
            <a:r>
              <a:rPr lang="fr-FR" sz="1400" i="1" dirty="0" err="1"/>
              <a:t>private</a:t>
            </a:r>
            <a:r>
              <a:rPr lang="fr-FR" sz="1400" i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i="1" dirty="0"/>
              <a:t>I </a:t>
            </a:r>
            <a:r>
              <a:rPr lang="fr-FR" sz="1400" i="1" dirty="0" err="1"/>
              <a:t>want</a:t>
            </a:r>
            <a:r>
              <a:rPr lang="fr-FR" sz="1400" i="1" dirty="0"/>
              <a:t> to </a:t>
            </a:r>
            <a:r>
              <a:rPr lang="fr-FR" sz="1400" i="1" dirty="0" err="1"/>
              <a:t>rent</a:t>
            </a:r>
            <a:r>
              <a:rPr lang="fr-FR" sz="1400" i="1" dirty="0"/>
              <a:t> a GPU machine in a </a:t>
            </a:r>
            <a:r>
              <a:rPr lang="fr-FR" sz="1400" i="1" dirty="0" err="1"/>
              <a:t>supported</a:t>
            </a:r>
            <a:r>
              <a:rPr lang="fr-FR" sz="1400" i="1" dirty="0"/>
              <a:t> cloud service and </a:t>
            </a:r>
            <a:r>
              <a:rPr lang="fr-FR" sz="1400" i="1" dirty="0" err="1"/>
              <a:t>access</a:t>
            </a:r>
            <a:r>
              <a:rPr lang="fr-FR" sz="1400" i="1" dirty="0"/>
              <a:t> </a:t>
            </a:r>
            <a:r>
              <a:rPr lang="fr-FR" sz="1400" i="1" dirty="0" err="1"/>
              <a:t>it</a:t>
            </a:r>
            <a:r>
              <a:rPr lang="fr-FR" sz="1400" i="1" dirty="0"/>
              <a:t> </a:t>
            </a:r>
            <a:r>
              <a:rPr lang="fr-FR" sz="1400" i="1" dirty="0" err="1"/>
              <a:t>from</a:t>
            </a:r>
            <a:r>
              <a:rPr lang="fr-FR" sz="1400" i="1" dirty="0"/>
              <a:t> </a:t>
            </a:r>
            <a:r>
              <a:rPr lang="fr-FR" sz="1400" i="1" dirty="0" err="1"/>
              <a:t>my</a:t>
            </a:r>
            <a:r>
              <a:rPr lang="fr-FR" sz="1400" i="1" dirty="0"/>
              <a:t> local machine.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AD18EEC8-C246-877D-8AF7-24A5F533A754}"/>
              </a:ext>
            </a:extLst>
          </p:cNvPr>
          <p:cNvGrpSpPr/>
          <p:nvPr/>
        </p:nvGrpSpPr>
        <p:grpSpPr>
          <a:xfrm>
            <a:off x="644971" y="2238435"/>
            <a:ext cx="2614519" cy="1189009"/>
            <a:chOff x="2677885" y="2091611"/>
            <a:chExt cx="3188631" cy="118900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717A320-6DD1-50E0-2FC7-E6C50CBB4C29}"/>
                </a:ext>
              </a:extLst>
            </p:cNvPr>
            <p:cNvSpPr/>
            <p:nvPr/>
          </p:nvSpPr>
          <p:spPr>
            <a:xfrm>
              <a:off x="2677885" y="2091611"/>
              <a:ext cx="3188631" cy="118900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fr-FR" sz="800" dirty="0"/>
            </a:p>
            <a:p>
              <a:r>
                <a:rPr lang="fr-FR" sz="1400" dirty="0"/>
                <a:t>         </a:t>
              </a:r>
              <a:r>
                <a:rPr lang="fr-FR" sz="1300" dirty="0" err="1"/>
                <a:t>Choose</a:t>
              </a:r>
              <a:r>
                <a:rPr lang="fr-FR" sz="1300" dirty="0"/>
                <a:t> a machine to </a:t>
              </a:r>
              <a:r>
                <a:rPr lang="fr-FR" sz="1300" dirty="0" err="1"/>
                <a:t>rent</a:t>
              </a:r>
              <a:br>
                <a:rPr lang="fr-FR" sz="1400" dirty="0"/>
              </a:br>
              <a:endParaRPr lang="fr-FR" sz="200" dirty="0"/>
            </a:p>
            <a:p>
              <a:r>
                <a:rPr lang="fr-FR" sz="1400" dirty="0"/>
                <a:t>         </a:t>
              </a:r>
              <a:r>
                <a:rPr lang="fr-FR" sz="1200" dirty="0"/>
                <a:t>- select persistent </a:t>
              </a:r>
              <a:r>
                <a:rPr lang="fr-FR" sz="1200" dirty="0" err="1"/>
                <a:t>storage</a:t>
              </a:r>
              <a:r>
                <a:rPr lang="fr-FR" sz="1200" dirty="0"/>
                <a:t> (</a:t>
              </a:r>
              <a:r>
                <a:rPr lang="fr-FR" sz="1200" dirty="0" err="1"/>
                <a:t>opt</a:t>
              </a:r>
              <a:r>
                <a:rPr lang="fr-FR" sz="1200" dirty="0"/>
                <a:t>.)</a:t>
              </a:r>
              <a:br>
                <a:rPr lang="fr-FR" sz="1400" dirty="0"/>
              </a:br>
              <a:r>
                <a:rPr lang="fr-FR" sz="1400" dirty="0"/>
                <a:t>         </a:t>
              </a:r>
              <a:r>
                <a:rPr lang="fr-FR" sz="1200" dirty="0"/>
                <a:t>- select datacenter</a:t>
              </a:r>
              <a:br>
                <a:rPr lang="fr-FR" sz="1200" dirty="0"/>
              </a:br>
              <a:r>
                <a:rPr lang="fr-FR" sz="1200" dirty="0"/>
                <a:t>          - select GPU type and count</a:t>
              </a:r>
              <a:br>
                <a:rPr lang="fr-FR" sz="1200" dirty="0"/>
              </a:br>
              <a:endParaRPr lang="fr-FR" sz="1400" dirty="0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586A5B47-67AA-A4C8-56BB-FE72EC770933}"/>
                </a:ext>
              </a:extLst>
            </p:cNvPr>
            <p:cNvSpPr/>
            <p:nvPr/>
          </p:nvSpPr>
          <p:spPr>
            <a:xfrm>
              <a:off x="2789852" y="2209433"/>
              <a:ext cx="325411" cy="26875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27" name="ZoneTexte 26">
            <a:extLst>
              <a:ext uri="{FF2B5EF4-FFF2-40B4-BE49-F238E27FC236}">
                <a16:creationId xmlns:a16="http://schemas.microsoft.com/office/drawing/2014/main" id="{6266ACC4-368A-7535-9317-101164772CEB}"/>
              </a:ext>
            </a:extLst>
          </p:cNvPr>
          <p:cNvSpPr txBox="1"/>
          <p:nvPr/>
        </p:nvSpPr>
        <p:spPr>
          <a:xfrm>
            <a:off x="2318204" y="1510934"/>
            <a:ext cx="121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Rent </a:t>
            </a:r>
            <a:r>
              <a:rPr lang="fr-FR" dirty="0" err="1"/>
              <a:t>often</a:t>
            </a:r>
            <a:endParaRPr lang="fr-FR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4AFE750-DDF6-4278-B2B0-EF5638545BBF}"/>
              </a:ext>
            </a:extLst>
          </p:cNvPr>
          <p:cNvSpPr/>
          <p:nvPr/>
        </p:nvSpPr>
        <p:spPr>
          <a:xfrm>
            <a:off x="373221" y="3959306"/>
            <a:ext cx="11563738" cy="233887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b="1" dirty="0">
                <a:solidFill>
                  <a:schemeClr val="tx1"/>
                </a:solidFill>
              </a:rPr>
              <a:t>Client machine</a:t>
            </a:r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3C1F1420-4F76-BDB4-ADDF-1E9BDB15DEAD}"/>
              </a:ext>
            </a:extLst>
          </p:cNvPr>
          <p:cNvGrpSpPr/>
          <p:nvPr/>
        </p:nvGrpSpPr>
        <p:grpSpPr>
          <a:xfrm>
            <a:off x="3407021" y="2238434"/>
            <a:ext cx="2614519" cy="1189009"/>
            <a:chOff x="2677884" y="2091611"/>
            <a:chExt cx="3188631" cy="1189009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F2D1E32-BEF5-6BB9-8EFC-D4CC85B0A55F}"/>
                </a:ext>
              </a:extLst>
            </p:cNvPr>
            <p:cNvSpPr/>
            <p:nvPr/>
          </p:nvSpPr>
          <p:spPr>
            <a:xfrm>
              <a:off x="2677884" y="2091611"/>
              <a:ext cx="3188631" cy="118900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fr-FR" sz="800" dirty="0"/>
            </a:p>
            <a:p>
              <a:r>
                <a:rPr lang="fr-FR" sz="1400" dirty="0"/>
                <a:t>                  Start the machine</a:t>
              </a:r>
              <a:br>
                <a:rPr lang="fr-FR" sz="1400" dirty="0"/>
              </a:br>
              <a:br>
                <a:rPr lang="fr-FR" sz="400" dirty="0"/>
              </a:br>
              <a:r>
                <a:rPr lang="fr-FR" sz="400" dirty="0"/>
                <a:t>                                    </a:t>
              </a:r>
              <a:r>
                <a:rPr lang="fr-FR" sz="1200" dirty="0"/>
                <a:t>- START the machine (1</a:t>
              </a:r>
              <a:r>
                <a:rPr lang="fr-FR" sz="1200" baseline="30000" dirty="0"/>
                <a:t>st </a:t>
              </a:r>
              <a:r>
                <a:rPr lang="fr-FR" sz="1200" dirty="0"/>
                <a:t>time)</a:t>
              </a:r>
            </a:p>
            <a:p>
              <a:r>
                <a:rPr lang="fr-FR" sz="1200" dirty="0"/>
                <a:t>             - display SSH command</a:t>
              </a:r>
              <a:br>
                <a:rPr lang="fr-FR" sz="1200" dirty="0"/>
              </a:br>
              <a:r>
                <a:rPr lang="fr-FR" sz="1200" dirty="0"/>
                <a:t>             - copy </a:t>
              </a:r>
              <a:r>
                <a:rPr lang="fr-FR" sz="12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&lt;</a:t>
              </a:r>
              <a:r>
                <a:rPr lang="fr-FR" sz="1200" dirty="0" err="1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address</a:t>
              </a:r>
              <a:r>
                <a:rPr lang="fr-FR" sz="12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&gt; </a:t>
              </a:r>
              <a:r>
                <a:rPr lang="fr-FR" sz="1200" dirty="0"/>
                <a:t>and </a:t>
              </a:r>
              <a:r>
                <a:rPr lang="fr-FR" sz="12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&lt;port&gt;</a:t>
              </a:r>
              <a:endParaRPr lang="fr-FR" sz="400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BF9AFA0D-191A-873B-F396-AF980BC1FDBC}"/>
                </a:ext>
              </a:extLst>
            </p:cNvPr>
            <p:cNvSpPr/>
            <p:nvPr/>
          </p:nvSpPr>
          <p:spPr>
            <a:xfrm>
              <a:off x="2789851" y="2209433"/>
              <a:ext cx="717091" cy="26875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chemeClr val="tx1"/>
                  </a:solidFill>
                </a:rPr>
                <a:t>2a</a:t>
              </a:r>
            </a:p>
          </p:txBody>
        </p:sp>
      </p:grpSp>
      <p:sp>
        <p:nvSpPr>
          <p:cNvPr id="35" name="ZoneTexte 34">
            <a:extLst>
              <a:ext uri="{FF2B5EF4-FFF2-40B4-BE49-F238E27FC236}">
                <a16:creationId xmlns:a16="http://schemas.microsoft.com/office/drawing/2014/main" id="{B3A9D47C-57EE-205B-FBF6-4AFB9A9ECE3B}"/>
              </a:ext>
            </a:extLst>
          </p:cNvPr>
          <p:cNvSpPr txBox="1"/>
          <p:nvPr/>
        </p:nvSpPr>
        <p:spPr>
          <a:xfrm>
            <a:off x="2318203" y="3961623"/>
            <a:ext cx="121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Rent </a:t>
            </a:r>
            <a:r>
              <a:rPr lang="fr-FR" dirty="0" err="1"/>
              <a:t>often</a:t>
            </a:r>
            <a:endParaRPr lang="fr-FR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34B07BA4-D319-187B-FF5C-CC5C533493D2}"/>
              </a:ext>
            </a:extLst>
          </p:cNvPr>
          <p:cNvSpPr txBox="1"/>
          <p:nvPr/>
        </p:nvSpPr>
        <p:spPr>
          <a:xfrm>
            <a:off x="610686" y="5869304"/>
            <a:ext cx="3058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Windows </a:t>
            </a:r>
            <a:r>
              <a:rPr lang="fr-FR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only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in </a:t>
            </a:r>
            <a:r>
              <a:rPr lang="fr-FR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this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version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BA7DA69-845C-6A1A-3FC3-8A61D9FC925D}"/>
              </a:ext>
            </a:extLst>
          </p:cNvPr>
          <p:cNvSpPr/>
          <p:nvPr/>
        </p:nvSpPr>
        <p:spPr>
          <a:xfrm>
            <a:off x="3498829" y="4620749"/>
            <a:ext cx="2614519" cy="11890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800" dirty="0"/>
          </a:p>
          <a:p>
            <a:r>
              <a:rPr lang="fr-FR" sz="1400" dirty="0"/>
              <a:t>                 </a:t>
            </a:r>
            <a:r>
              <a:rPr lang="fr-FR" sz="1400" dirty="0" err="1"/>
              <a:t>Execute</a:t>
            </a:r>
            <a:r>
              <a:rPr lang="fr-FR" sz="1400" dirty="0"/>
              <a:t> </a:t>
            </a:r>
            <a:r>
              <a:rPr lang="fr-FR" sz="1400" dirty="0" err="1"/>
              <a:t>install</a:t>
            </a:r>
            <a:r>
              <a:rPr lang="fr-FR" sz="1400" dirty="0"/>
              <a:t> script</a:t>
            </a:r>
            <a:br>
              <a:rPr lang="fr-FR" sz="1400" dirty="0"/>
            </a:br>
            <a:endParaRPr lang="fr-FR" sz="900" dirty="0"/>
          </a:p>
          <a:p>
            <a:pPr algn="ctr"/>
            <a:r>
              <a:rPr lang="fr-FR" sz="1200" dirty="0"/>
              <a:t>install-wordslab-notebooks.bat </a:t>
            </a:r>
            <a:r>
              <a:rPr lang="fr-FR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&lt;</a:t>
            </a:r>
            <a:r>
              <a:rPr lang="fr-FR" sz="12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address</a:t>
            </a:r>
            <a:r>
              <a:rPr lang="fr-FR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&gt; &lt;port&gt;</a:t>
            </a:r>
            <a:br>
              <a:rPr lang="en-U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fr-FR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1" name="Flèche : droite 50">
            <a:extLst>
              <a:ext uri="{FF2B5EF4-FFF2-40B4-BE49-F238E27FC236}">
                <a16:creationId xmlns:a16="http://schemas.microsoft.com/office/drawing/2014/main" id="{5C584AAA-6A00-842B-66E2-7B0CF51BCB6E}"/>
              </a:ext>
            </a:extLst>
          </p:cNvPr>
          <p:cNvSpPr/>
          <p:nvPr/>
        </p:nvSpPr>
        <p:spPr>
          <a:xfrm rot="5400000">
            <a:off x="4185422" y="3771363"/>
            <a:ext cx="1057715" cy="55925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D1A25F-F7A0-31CF-F839-8F77A44E179C}"/>
              </a:ext>
            </a:extLst>
          </p:cNvPr>
          <p:cNvSpPr/>
          <p:nvPr/>
        </p:nvSpPr>
        <p:spPr>
          <a:xfrm>
            <a:off x="6306034" y="4620749"/>
            <a:ext cx="2614519" cy="11890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800" dirty="0"/>
          </a:p>
          <a:p>
            <a:r>
              <a:rPr lang="fr-FR" sz="1400" dirty="0"/>
              <a:t>                </a:t>
            </a:r>
            <a:r>
              <a:rPr lang="fr-FR" sz="1400" dirty="0" err="1"/>
              <a:t>Execute</a:t>
            </a:r>
            <a:r>
              <a:rPr lang="fr-FR" sz="1400" dirty="0"/>
              <a:t> startup script</a:t>
            </a:r>
            <a:br>
              <a:rPr lang="fr-FR" sz="1400" dirty="0"/>
            </a:br>
            <a:endParaRPr lang="fr-FR" sz="300" dirty="0"/>
          </a:p>
          <a:p>
            <a:r>
              <a:rPr lang="fr-FR" sz="500" dirty="0"/>
              <a:t> </a:t>
            </a:r>
          </a:p>
          <a:p>
            <a:pPr algn="ctr"/>
            <a:r>
              <a:rPr lang="fr-FR" sz="1200" dirty="0"/>
              <a:t>start-wordslab-notebooks.bat </a:t>
            </a:r>
            <a:r>
              <a:rPr lang="fr-FR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&lt;</a:t>
            </a:r>
            <a:r>
              <a:rPr lang="fr-FR" sz="12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address</a:t>
            </a:r>
            <a:r>
              <a:rPr lang="fr-FR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&gt; &lt;port&gt;</a:t>
            </a:r>
          </a:p>
          <a:p>
            <a:pPr algn="ctr"/>
            <a:endParaRPr lang="fr-FR" sz="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fr-FR" sz="1200" dirty="0">
                <a:solidFill>
                  <a:schemeClr val="bg1"/>
                </a:solidFill>
              </a:rPr>
              <a:t>=&gt; </a:t>
            </a:r>
            <a:r>
              <a:rPr lang="fr-FR" sz="1200" dirty="0">
                <a:solidFill>
                  <a:srgbClr val="FFFF00"/>
                </a:solidFill>
              </a:rPr>
              <a:t>&lt;</a:t>
            </a:r>
            <a:r>
              <a:rPr lang="fr-FR" sz="1200" dirty="0" err="1">
                <a:solidFill>
                  <a:srgbClr val="FFFF00"/>
                </a:solidFill>
              </a:rPr>
              <a:t>dashboard</a:t>
            </a:r>
            <a:r>
              <a:rPr lang="fr-FR" sz="1200" dirty="0">
                <a:solidFill>
                  <a:srgbClr val="FFFF00"/>
                </a:solidFill>
              </a:rPr>
              <a:t>-url&gt; </a:t>
            </a:r>
            <a:r>
              <a:rPr lang="fr-FR" sz="1200" dirty="0" err="1">
                <a:solidFill>
                  <a:schemeClr val="bg1"/>
                </a:solidFill>
              </a:rPr>
              <a:t>is</a:t>
            </a:r>
            <a:r>
              <a:rPr lang="fr-FR" sz="1200" dirty="0">
                <a:solidFill>
                  <a:schemeClr val="bg1"/>
                </a:solidFill>
              </a:rPr>
              <a:t> </a:t>
            </a:r>
            <a:r>
              <a:rPr lang="fr-FR" sz="1200" dirty="0" err="1">
                <a:solidFill>
                  <a:schemeClr val="bg1"/>
                </a:solidFill>
              </a:rPr>
              <a:t>displayed</a:t>
            </a:r>
            <a:endParaRPr lang="fr-FR" sz="1200" dirty="0">
              <a:solidFill>
                <a:schemeClr val="bg1"/>
              </a:solidFill>
            </a:endParaRPr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1813BE88-9B93-37B3-CC5D-7D9E1DCD5E42}"/>
              </a:ext>
            </a:extLst>
          </p:cNvPr>
          <p:cNvGrpSpPr/>
          <p:nvPr/>
        </p:nvGrpSpPr>
        <p:grpSpPr>
          <a:xfrm>
            <a:off x="9069473" y="4620749"/>
            <a:ext cx="2614519" cy="1189009"/>
            <a:chOff x="2677884" y="2091611"/>
            <a:chExt cx="3188631" cy="118900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361679D-C28E-48D1-0767-D83DDE55F37B}"/>
                </a:ext>
              </a:extLst>
            </p:cNvPr>
            <p:cNvSpPr/>
            <p:nvPr/>
          </p:nvSpPr>
          <p:spPr>
            <a:xfrm>
              <a:off x="2677884" y="2091611"/>
              <a:ext cx="3188631" cy="118900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fr-FR" sz="800" dirty="0"/>
            </a:p>
            <a:p>
              <a:r>
                <a:rPr lang="fr-FR" sz="1400" dirty="0"/>
                <a:t>         Open the </a:t>
              </a:r>
              <a:r>
                <a:rPr lang="fr-FR" sz="1400" dirty="0" err="1"/>
                <a:t>dashboard</a:t>
              </a:r>
              <a:endParaRPr lang="fr-FR" sz="1400" dirty="0"/>
            </a:p>
            <a:p>
              <a:endParaRPr lang="fr-FR" sz="800" dirty="0"/>
            </a:p>
            <a:p>
              <a:endParaRPr lang="fr-FR" sz="800" dirty="0"/>
            </a:p>
            <a:p>
              <a:pPr algn="ctr"/>
              <a:r>
                <a:rPr lang="fr-FR" sz="1400" dirty="0">
                  <a:solidFill>
                    <a:srgbClr val="FFFF00"/>
                  </a:solidFill>
                </a:rPr>
                <a:t>https://&lt;dashboard-url&gt;</a:t>
              </a:r>
              <a:endParaRPr lang="fr-FR" sz="1400" dirty="0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1F43E066-040E-F8F8-93E9-EA5FE5165AA7}"/>
                </a:ext>
              </a:extLst>
            </p:cNvPr>
            <p:cNvSpPr/>
            <p:nvPr/>
          </p:nvSpPr>
          <p:spPr>
            <a:xfrm>
              <a:off x="2789852" y="2209433"/>
              <a:ext cx="325411" cy="26875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chemeClr val="tx1"/>
                  </a:solidFill>
                </a:rPr>
                <a:t>4</a:t>
              </a:r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5087BC27-5AF1-7B66-C2B9-3F5DD70C6F82}"/>
              </a:ext>
            </a:extLst>
          </p:cNvPr>
          <p:cNvGrpSpPr/>
          <p:nvPr/>
        </p:nvGrpSpPr>
        <p:grpSpPr>
          <a:xfrm>
            <a:off x="6200173" y="2238434"/>
            <a:ext cx="2614519" cy="1189009"/>
            <a:chOff x="2677884" y="2091611"/>
            <a:chExt cx="3188631" cy="118900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DFC5AE9-362E-D448-0443-C959AD7854BD}"/>
                </a:ext>
              </a:extLst>
            </p:cNvPr>
            <p:cNvSpPr/>
            <p:nvPr/>
          </p:nvSpPr>
          <p:spPr>
            <a:xfrm>
              <a:off x="2677884" y="2091611"/>
              <a:ext cx="3188631" cy="118900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fr-FR" sz="800" dirty="0"/>
            </a:p>
            <a:p>
              <a:r>
                <a:rPr lang="fr-FR" sz="1400" dirty="0"/>
                <a:t>                  Stop &amp; Start </a:t>
              </a:r>
              <a:r>
                <a:rPr lang="fr-FR" sz="1400" dirty="0" err="1"/>
                <a:t>again</a:t>
              </a:r>
              <a:br>
                <a:rPr lang="fr-FR" sz="1400" dirty="0"/>
              </a:br>
              <a:br>
                <a:rPr lang="fr-FR" sz="400" dirty="0"/>
              </a:br>
              <a:r>
                <a:rPr lang="fr-FR" sz="400" dirty="0"/>
                <a:t>                                </a:t>
              </a:r>
              <a:r>
                <a:rPr lang="fr-FR" sz="1200" dirty="0"/>
                <a:t>- START the machine (2</a:t>
              </a:r>
              <a:r>
                <a:rPr lang="fr-FR" sz="1200" baseline="30000" dirty="0"/>
                <a:t>nd</a:t>
              </a:r>
              <a:r>
                <a:rPr lang="fr-FR" sz="1200" dirty="0"/>
                <a:t> time)</a:t>
              </a:r>
            </a:p>
            <a:p>
              <a:r>
                <a:rPr lang="fr-FR" sz="1200" dirty="0"/>
                <a:t>           - display SSH command</a:t>
              </a:r>
              <a:br>
                <a:rPr lang="fr-FR" sz="1200" dirty="0"/>
              </a:br>
              <a:r>
                <a:rPr lang="fr-FR" sz="1200" dirty="0"/>
                <a:t>           - copy </a:t>
              </a:r>
              <a:r>
                <a:rPr lang="fr-FR" sz="12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&lt;address2&gt; </a:t>
              </a:r>
              <a:r>
                <a:rPr lang="fr-FR" sz="1200" dirty="0"/>
                <a:t>and </a:t>
              </a:r>
              <a:r>
                <a:rPr lang="fr-FR" sz="12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&lt;port2&gt;</a:t>
              </a:r>
              <a:endParaRPr lang="fr-FR" sz="400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A2ADA36D-C6A9-502F-1640-685D72245A32}"/>
                </a:ext>
              </a:extLst>
            </p:cNvPr>
            <p:cNvSpPr/>
            <p:nvPr/>
          </p:nvSpPr>
          <p:spPr>
            <a:xfrm>
              <a:off x="2789852" y="2209433"/>
              <a:ext cx="686516" cy="26875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chemeClr val="tx1"/>
                  </a:solidFill>
                </a:rPr>
                <a:t>3a</a:t>
              </a:r>
            </a:p>
          </p:txBody>
        </p:sp>
      </p:grp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EA42E93A-C96A-AFC4-C8BD-FDBD6E8C0FA8}"/>
              </a:ext>
            </a:extLst>
          </p:cNvPr>
          <p:cNvSpPr/>
          <p:nvPr/>
        </p:nvSpPr>
        <p:spPr>
          <a:xfrm rot="5400000">
            <a:off x="6978574" y="3768684"/>
            <a:ext cx="1057715" cy="55925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F3FAC445-3E99-5155-045E-43A79F02ECD2}"/>
              </a:ext>
            </a:extLst>
          </p:cNvPr>
          <p:cNvSpPr/>
          <p:nvPr/>
        </p:nvSpPr>
        <p:spPr>
          <a:xfrm>
            <a:off x="7018851" y="1976379"/>
            <a:ext cx="916348" cy="351888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/>
              <a:t>Optional</a:t>
            </a:r>
            <a:endParaRPr lang="fr-FR" sz="1100" dirty="0"/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0FD8DBBC-786F-96F7-9769-8014551A7A1E}"/>
              </a:ext>
            </a:extLst>
          </p:cNvPr>
          <p:cNvSpPr/>
          <p:nvPr/>
        </p:nvSpPr>
        <p:spPr>
          <a:xfrm rot="19820282">
            <a:off x="8814383" y="5354619"/>
            <a:ext cx="581458" cy="35975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BC8C508E-B0F8-751E-75E5-24256E2B7997}"/>
              </a:ext>
            </a:extLst>
          </p:cNvPr>
          <p:cNvSpPr/>
          <p:nvPr/>
        </p:nvSpPr>
        <p:spPr>
          <a:xfrm>
            <a:off x="3566413" y="4750643"/>
            <a:ext cx="587979" cy="2687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2b</a:t>
            </a: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97ACA361-963A-9897-EE97-FE2E6E33EF5C}"/>
              </a:ext>
            </a:extLst>
          </p:cNvPr>
          <p:cNvSpPr/>
          <p:nvPr/>
        </p:nvSpPr>
        <p:spPr>
          <a:xfrm>
            <a:off x="6354922" y="4750643"/>
            <a:ext cx="562909" cy="2687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3b</a:t>
            </a:r>
          </a:p>
        </p:txBody>
      </p:sp>
      <p:sp>
        <p:nvSpPr>
          <p:cNvPr id="44" name="Flèche : droite 43">
            <a:extLst>
              <a:ext uri="{FF2B5EF4-FFF2-40B4-BE49-F238E27FC236}">
                <a16:creationId xmlns:a16="http://schemas.microsoft.com/office/drawing/2014/main" id="{D81399FB-05EC-BB6A-67C3-2F6C22C9816A}"/>
              </a:ext>
            </a:extLst>
          </p:cNvPr>
          <p:cNvSpPr/>
          <p:nvPr/>
        </p:nvSpPr>
        <p:spPr>
          <a:xfrm>
            <a:off x="6007495" y="5060381"/>
            <a:ext cx="385356" cy="318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342127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1066</Words>
  <Application>Microsoft Office PowerPoint</Application>
  <PresentationFormat>Grand écran</PresentationFormat>
  <Paragraphs>233</Paragraphs>
  <Slides>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Laurent Prud'hon</dc:creator>
  <cp:lastModifiedBy>Laurent Prud'hon</cp:lastModifiedBy>
  <cp:revision>1</cp:revision>
  <dcterms:created xsi:type="dcterms:W3CDTF">2025-03-30T08:50:41Z</dcterms:created>
  <dcterms:modified xsi:type="dcterms:W3CDTF">2025-04-21T16:05:58Z</dcterms:modified>
</cp:coreProperties>
</file>