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1F9FC-33EB-4EB8-ACA7-1F267C914A7B}" v="82" dt="2021-11-21T23:03:5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4331F9FC-33EB-4EB8-ACA7-1F267C914A7B}"/>
    <pc:docChg chg="undo redo custSel addSld modSld">
      <pc:chgData name="Laurent Prud'hon" userId="196f0b5afced95ca" providerId="LiveId" clId="{4331F9FC-33EB-4EB8-ACA7-1F267C914A7B}" dt="2021-11-21T23:04:17.675" v="2167" actId="1037"/>
      <pc:docMkLst>
        <pc:docMk/>
      </pc:docMkLst>
      <pc:sldChg chg="addSp delSp modSp new mod">
        <pc:chgData name="Laurent Prud'hon" userId="196f0b5afced95ca" providerId="LiveId" clId="{4331F9FC-33EB-4EB8-ACA7-1F267C914A7B}" dt="2021-11-21T21:49:53.560" v="473"/>
        <pc:sldMkLst>
          <pc:docMk/>
          <pc:sldMk cId="1255343303" sldId="256"/>
        </pc:sldMkLst>
        <pc:spChg chg="del">
          <ac:chgData name="Laurent Prud'hon" userId="196f0b5afced95ca" providerId="LiveId" clId="{4331F9FC-33EB-4EB8-ACA7-1F267C914A7B}" dt="2021-11-21T21:20:57.856" v="1" actId="478"/>
          <ac:spMkLst>
            <pc:docMk/>
            <pc:sldMk cId="1255343303" sldId="256"/>
            <ac:spMk id="2" creationId="{772F1B97-6139-4981-8235-7151A71623B5}"/>
          </ac:spMkLst>
        </pc:spChg>
        <pc:spChg chg="del">
          <ac:chgData name="Laurent Prud'hon" userId="196f0b5afced95ca" providerId="LiveId" clId="{4331F9FC-33EB-4EB8-ACA7-1F267C914A7B}" dt="2021-11-21T21:20:57.856" v="1" actId="478"/>
          <ac:spMkLst>
            <pc:docMk/>
            <pc:sldMk cId="1255343303" sldId="256"/>
            <ac:spMk id="3" creationId="{97279C8C-ADDB-42F9-B5AF-8DA769FB1DC1}"/>
          </ac:spMkLst>
        </pc:spChg>
        <pc:spChg chg="add mod ord topLvl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4" creationId="{62E967A5-AA0D-48BC-8016-F456A2D1914D}"/>
          </ac:spMkLst>
        </pc:spChg>
        <pc:spChg chg="add del">
          <ac:chgData name="Laurent Prud'hon" userId="196f0b5afced95ca" providerId="LiveId" clId="{4331F9FC-33EB-4EB8-ACA7-1F267C914A7B}" dt="2021-11-21T21:22:25.445" v="26" actId="22"/>
          <ac:spMkLst>
            <pc:docMk/>
            <pc:sldMk cId="1255343303" sldId="256"/>
            <ac:spMk id="6" creationId="{386A6332-773C-4988-8D57-E94337AEEE2E}"/>
          </ac:spMkLst>
        </pc:spChg>
        <pc:spChg chg="add del mod">
          <ac:chgData name="Laurent Prud'hon" userId="196f0b5afced95ca" providerId="LiveId" clId="{4331F9FC-33EB-4EB8-ACA7-1F267C914A7B}" dt="2021-11-21T21:23:18.408" v="36" actId="478"/>
          <ac:spMkLst>
            <pc:docMk/>
            <pc:sldMk cId="1255343303" sldId="256"/>
            <ac:spMk id="7" creationId="{7FB1D328-9127-40BC-94BA-7DB0868F6971}"/>
          </ac:spMkLst>
        </pc:spChg>
        <pc:spChg chg="add mod ord topLvl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8" creationId="{B45BDAE0-55C1-4C18-AF65-3DD056908E68}"/>
          </ac:spMkLst>
        </pc:spChg>
        <pc:spChg chg="mod">
          <ac:chgData name="Laurent Prud'hon" userId="196f0b5afced95ca" providerId="LiveId" clId="{4331F9FC-33EB-4EB8-ACA7-1F267C914A7B}" dt="2021-11-21T21:24:34.833" v="59"/>
          <ac:spMkLst>
            <pc:docMk/>
            <pc:sldMk cId="1255343303" sldId="256"/>
            <ac:spMk id="11" creationId="{F892E220-84A2-4652-9949-DE901A3735E9}"/>
          </ac:spMkLst>
        </pc:spChg>
        <pc:spChg chg="mod">
          <ac:chgData name="Laurent Prud'hon" userId="196f0b5afced95ca" providerId="LiveId" clId="{4331F9FC-33EB-4EB8-ACA7-1F267C914A7B}" dt="2021-11-21T21:24:34.833" v="59"/>
          <ac:spMkLst>
            <pc:docMk/>
            <pc:sldMk cId="1255343303" sldId="256"/>
            <ac:spMk id="12" creationId="{8C90FD17-2278-4D59-AB56-BB66AA81A666}"/>
          </ac:spMkLst>
        </pc:spChg>
        <pc:spChg chg="add mod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13" creationId="{0FB0A8E7-3A15-46E7-8BF1-AE620D9E5D89}"/>
          </ac:spMkLst>
        </pc:spChg>
        <pc:spChg chg="mod">
          <ac:chgData name="Laurent Prud'hon" userId="196f0b5afced95ca" providerId="LiveId" clId="{4331F9FC-33EB-4EB8-ACA7-1F267C914A7B}" dt="2021-11-21T21:27:51.669" v="98" actId="20577"/>
          <ac:spMkLst>
            <pc:docMk/>
            <pc:sldMk cId="1255343303" sldId="256"/>
            <ac:spMk id="17" creationId="{0A701AE9-A4B7-4EB6-8B27-488B60F2B9CF}"/>
          </ac:spMkLst>
        </pc:spChg>
        <pc:spChg chg="mod">
          <ac:chgData name="Laurent Prud'hon" userId="196f0b5afced95ca" providerId="LiveId" clId="{4331F9FC-33EB-4EB8-ACA7-1F267C914A7B}" dt="2021-11-21T21:27:43.565" v="87"/>
          <ac:spMkLst>
            <pc:docMk/>
            <pc:sldMk cId="1255343303" sldId="256"/>
            <ac:spMk id="18" creationId="{C207FDA0-E274-4B4F-835B-9D101D4F9890}"/>
          </ac:spMkLst>
        </pc:spChg>
        <pc:spChg chg="mod">
          <ac:chgData name="Laurent Prud'hon" userId="196f0b5afced95ca" providerId="LiveId" clId="{4331F9FC-33EB-4EB8-ACA7-1F267C914A7B}" dt="2021-11-21T21:27:43.565" v="87"/>
          <ac:spMkLst>
            <pc:docMk/>
            <pc:sldMk cId="1255343303" sldId="256"/>
            <ac:spMk id="19" creationId="{7A2C1B3E-CD58-4F78-80F0-B105D1B9E14D}"/>
          </ac:spMkLst>
        </pc:spChg>
        <pc:spChg chg="mod">
          <ac:chgData name="Laurent Prud'hon" userId="196f0b5afced95ca" providerId="LiveId" clId="{4331F9FC-33EB-4EB8-ACA7-1F267C914A7B}" dt="2021-11-21T21:28:15.099" v="119" actId="20577"/>
          <ac:spMkLst>
            <pc:docMk/>
            <pc:sldMk cId="1255343303" sldId="256"/>
            <ac:spMk id="21" creationId="{4238C6EC-0147-4347-8590-ECA621C78AFC}"/>
          </ac:spMkLst>
        </pc:spChg>
        <pc:spChg chg="mod">
          <ac:chgData name="Laurent Prud'hon" userId="196f0b5afced95ca" providerId="LiveId" clId="{4331F9FC-33EB-4EB8-ACA7-1F267C914A7B}" dt="2021-11-21T21:27:57.659" v="99"/>
          <ac:spMkLst>
            <pc:docMk/>
            <pc:sldMk cId="1255343303" sldId="256"/>
            <ac:spMk id="22" creationId="{29629D45-4F14-47E4-8651-9A5ED9F26CC6}"/>
          </ac:spMkLst>
        </pc:spChg>
        <pc:spChg chg="mod">
          <ac:chgData name="Laurent Prud'hon" userId="196f0b5afced95ca" providerId="LiveId" clId="{4331F9FC-33EB-4EB8-ACA7-1F267C914A7B}" dt="2021-11-21T21:27:57.659" v="99"/>
          <ac:spMkLst>
            <pc:docMk/>
            <pc:sldMk cId="1255343303" sldId="256"/>
            <ac:spMk id="23" creationId="{5E673917-CCBC-4D19-8F98-52E3A52EC75E}"/>
          </ac:spMkLst>
        </pc:spChg>
        <pc:spChg chg="mod topLvl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25" creationId="{E3F98DE3-254A-4B49-89BF-EF6410B8FB68}"/>
          </ac:spMkLst>
        </pc:spChg>
        <pc:spChg chg="del mod topLvl">
          <ac:chgData name="Laurent Prud'hon" userId="196f0b5afced95ca" providerId="LiveId" clId="{4331F9FC-33EB-4EB8-ACA7-1F267C914A7B}" dt="2021-11-21T21:29:55" v="123" actId="478"/>
          <ac:spMkLst>
            <pc:docMk/>
            <pc:sldMk cId="1255343303" sldId="256"/>
            <ac:spMk id="26" creationId="{2391BCBD-FADE-4A50-AD89-72C80ADECD6A}"/>
          </ac:spMkLst>
        </pc:spChg>
        <pc:spChg chg="del mod topLvl">
          <ac:chgData name="Laurent Prud'hon" userId="196f0b5afced95ca" providerId="LiveId" clId="{4331F9FC-33EB-4EB8-ACA7-1F267C914A7B}" dt="2021-11-21T21:29:55" v="123" actId="478"/>
          <ac:spMkLst>
            <pc:docMk/>
            <pc:sldMk cId="1255343303" sldId="256"/>
            <ac:spMk id="27" creationId="{0908B06D-4AE5-4F38-A59C-04C051860748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28" creationId="{657CD267-A81E-406B-A3A4-9A1A588C7CEA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0" creationId="{2E785D11-91F8-4B17-A4B3-509FAF93DABB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1" creationId="{5CB170C7-ACEC-47B0-B32C-A2843D4C72D8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2" creationId="{AC6DB388-FCB1-427C-A562-DF87E845207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3" creationId="{A4617F92-562C-4318-AC1E-628CFA070A8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4" creationId="{76EF484E-B466-49C0-AAED-012954020091}"/>
          </ac:spMkLst>
        </pc:spChg>
        <pc:spChg chg="add del mod">
          <ac:chgData name="Laurent Prud'hon" userId="196f0b5afced95ca" providerId="LiveId" clId="{4331F9FC-33EB-4EB8-ACA7-1F267C914A7B}" dt="2021-11-21T21:38:36.622" v="196" actId="478"/>
          <ac:spMkLst>
            <pc:docMk/>
            <pc:sldMk cId="1255343303" sldId="256"/>
            <ac:spMk id="35" creationId="{79B3A848-4F3C-4479-A3CC-87E31D72DF3D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36" creationId="{63879643-04B6-4E91-954F-19D9A64D0F02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7" creationId="{6069F43E-11CE-41EC-80CD-2FC83DB87A11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8" creationId="{3B507C08-9AFC-4B8C-8C4F-EF7ACB2D61F9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9" creationId="{F6776D38-9054-4640-8402-A6611B17A7E6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0" creationId="{D73F5CE8-1C04-4D5F-9FF0-2BDFDFB26B8A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41" creationId="{64109FE7-D728-4F14-847F-D4CE6581F8E3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2" creationId="{4836DB5C-766E-4EDA-9B8C-2A8C57B4F89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3" creationId="{EFF468B9-1B70-4455-9DDC-0C8C900BA7B7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4" creationId="{68395000-A3F2-412B-A382-884035DE0E87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71" creationId="{C7615E3E-A7A5-4CC9-8915-7365DDBE9902}"/>
          </ac:spMkLst>
        </pc:spChg>
        <pc:spChg chg="add mod">
          <ac:chgData name="Laurent Prud'hon" userId="196f0b5afced95ca" providerId="LiveId" clId="{4331F9FC-33EB-4EB8-ACA7-1F267C914A7B}" dt="2021-11-21T21:49:46.179" v="471" actId="20577"/>
          <ac:spMkLst>
            <pc:docMk/>
            <pc:sldMk cId="1255343303" sldId="256"/>
            <ac:spMk id="72" creationId="{1FD0FF18-D92C-4967-B458-442B5B9D093A}"/>
          </ac:spMkLst>
        </pc:spChg>
        <pc:spChg chg="add mod">
          <ac:chgData name="Laurent Prud'hon" userId="196f0b5afced95ca" providerId="LiveId" clId="{4331F9FC-33EB-4EB8-ACA7-1F267C914A7B}" dt="2021-11-21T21:49:51.208" v="472"/>
          <ac:spMkLst>
            <pc:docMk/>
            <pc:sldMk cId="1255343303" sldId="256"/>
            <ac:spMk id="73" creationId="{A42FE640-A45B-4EAF-B22C-294CA1427E5F}"/>
          </ac:spMkLst>
        </pc:spChg>
        <pc:spChg chg="add mod">
          <ac:chgData name="Laurent Prud'hon" userId="196f0b5afced95ca" providerId="LiveId" clId="{4331F9FC-33EB-4EB8-ACA7-1F267C914A7B}" dt="2021-11-21T21:49:53.560" v="473"/>
          <ac:spMkLst>
            <pc:docMk/>
            <pc:sldMk cId="1255343303" sldId="256"/>
            <ac:spMk id="74" creationId="{99F5254D-E2A1-4675-9430-AD7A65260068}"/>
          </ac:spMkLst>
        </pc:spChg>
        <pc:grpChg chg="add del mod">
          <ac:chgData name="Laurent Prud'hon" userId="196f0b5afced95ca" providerId="LiveId" clId="{4331F9FC-33EB-4EB8-ACA7-1F267C914A7B}" dt="2021-11-21T21:26:55.259" v="77" actId="165"/>
          <ac:grpSpMkLst>
            <pc:docMk/>
            <pc:sldMk cId="1255343303" sldId="256"/>
            <ac:grpSpMk id="9" creationId="{0AEC5F30-74BB-44B0-9587-533D4C94DB78}"/>
          </ac:grpSpMkLst>
        </pc:grpChg>
        <pc:grpChg chg="add del mod">
          <ac:chgData name="Laurent Prud'hon" userId="196f0b5afced95ca" providerId="LiveId" clId="{4331F9FC-33EB-4EB8-ACA7-1F267C914A7B}" dt="2021-11-21T21:25:28.646" v="64" actId="478"/>
          <ac:grpSpMkLst>
            <pc:docMk/>
            <pc:sldMk cId="1255343303" sldId="256"/>
            <ac:grpSpMk id="10" creationId="{812E06E5-142B-4699-883A-4B64255F45E6}"/>
          </ac:grpSpMkLst>
        </pc:grpChg>
        <pc:grpChg chg="add mod">
          <ac:chgData name="Laurent Prud'hon" userId="196f0b5afced95ca" providerId="LiveId" clId="{4331F9FC-33EB-4EB8-ACA7-1F267C914A7B}" dt="2021-11-21T21:27:35.496" v="83" actId="338"/>
          <ac:grpSpMkLst>
            <pc:docMk/>
            <pc:sldMk cId="1255343303" sldId="256"/>
            <ac:grpSpMk id="14" creationId="{82370238-90AC-458E-949A-CA862E13161B}"/>
          </ac:grpSpMkLst>
        </pc:grpChg>
        <pc:grpChg chg="add del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15" creationId="{7A10579E-C014-483A-9592-606D99A0D00A}"/>
          </ac:grpSpMkLst>
        </pc:grpChg>
        <pc:grpChg chg="add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16" creationId="{10A5F9EE-1515-4AEE-837F-0DB3235209AD}"/>
          </ac:grpSpMkLst>
        </pc:grpChg>
        <pc:grpChg chg="add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20" creationId="{56F9B0D3-D2F7-46EB-B584-F02BB942BC17}"/>
          </ac:grpSpMkLst>
        </pc:grpChg>
        <pc:grpChg chg="add del mod">
          <ac:chgData name="Laurent Prud'hon" userId="196f0b5afced95ca" providerId="LiveId" clId="{4331F9FC-33EB-4EB8-ACA7-1F267C914A7B}" dt="2021-11-21T21:29:49.026" v="122" actId="165"/>
          <ac:grpSpMkLst>
            <pc:docMk/>
            <pc:sldMk cId="1255343303" sldId="256"/>
            <ac:grpSpMk id="24" creationId="{29FA57E2-CC35-48BC-A48E-52FFE28D02FE}"/>
          </ac:grpSpMkLst>
        </pc:grpChg>
        <pc:grpChg chg="add del mod">
          <ac:chgData name="Laurent Prud'hon" userId="196f0b5afced95ca" providerId="LiveId" clId="{4331F9FC-33EB-4EB8-ACA7-1F267C914A7B}" dt="2021-11-21T21:30:21.426" v="141"/>
          <ac:grpSpMkLst>
            <pc:docMk/>
            <pc:sldMk cId="1255343303" sldId="256"/>
            <ac:grpSpMk id="29" creationId="{ABEE56AC-32AD-4143-A86B-E7433E37A407}"/>
          </ac:grpSpMkLst>
        </pc:grp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46" creationId="{F394A559-0FAC-49CC-BF79-DA879FCCDD1C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48" creationId="{43A6DE20-8E2B-42AC-A60C-829AF31AAE06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53" creationId="{EEF43C54-594A-4C22-AF3C-5B7D199158D9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54" creationId="{3869175B-AE81-43D5-921D-4DD0220CED23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63" creationId="{E46FC31F-53B5-4E83-B049-4F32066DB158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64" creationId="{6EF6C4F0-913E-4B4F-8374-476D54AC810E}"/>
          </ac:cxnSpMkLst>
        </pc:cxnChg>
      </pc:sldChg>
      <pc:sldChg chg="addSp delSp modSp new mod">
        <pc:chgData name="Laurent Prud'hon" userId="196f0b5afced95ca" providerId="LiveId" clId="{4331F9FC-33EB-4EB8-ACA7-1F267C914A7B}" dt="2021-11-21T23:04:17.675" v="2167" actId="1037"/>
        <pc:sldMkLst>
          <pc:docMk/>
          <pc:sldMk cId="2050647101" sldId="257"/>
        </pc:sldMkLst>
        <pc:spChg chg="del">
          <ac:chgData name="Laurent Prud'hon" userId="196f0b5afced95ca" providerId="LiveId" clId="{4331F9FC-33EB-4EB8-ACA7-1F267C914A7B}" dt="2021-11-21T21:51:41.008" v="475" actId="478"/>
          <ac:spMkLst>
            <pc:docMk/>
            <pc:sldMk cId="2050647101" sldId="257"/>
            <ac:spMk id="2" creationId="{8568FE5F-D4BA-4D14-B84D-9CA25A2913ED}"/>
          </ac:spMkLst>
        </pc:spChg>
        <pc:spChg chg="del">
          <ac:chgData name="Laurent Prud'hon" userId="196f0b5afced95ca" providerId="LiveId" clId="{4331F9FC-33EB-4EB8-ACA7-1F267C914A7B}" dt="2021-11-21T21:51:41.008" v="475" actId="478"/>
          <ac:spMkLst>
            <pc:docMk/>
            <pc:sldMk cId="2050647101" sldId="257"/>
            <ac:spMk id="3" creationId="{8BCD1768-AF85-4F6A-A40F-89DFBD22758B}"/>
          </ac:spMkLst>
        </pc:spChg>
        <pc:spChg chg="add del mod">
          <ac:chgData name="Laurent Prud'hon" userId="196f0b5afced95ca" providerId="LiveId" clId="{4331F9FC-33EB-4EB8-ACA7-1F267C914A7B}" dt="2021-11-21T21:53:45.363" v="529" actId="478"/>
          <ac:spMkLst>
            <pc:docMk/>
            <pc:sldMk cId="2050647101" sldId="257"/>
            <ac:spMk id="4" creationId="{189651D2-B466-41B1-A358-34F0302EA521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5" creationId="{7233AC39-E7AB-4035-B2A5-0DA2DFBA408B}"/>
          </ac:spMkLst>
        </pc:spChg>
        <pc:spChg chg="add del">
          <ac:chgData name="Laurent Prud'hon" userId="196f0b5afced95ca" providerId="LiveId" clId="{4331F9FC-33EB-4EB8-ACA7-1F267C914A7B}" dt="2021-11-21T21:56:40.194" v="556" actId="478"/>
          <ac:spMkLst>
            <pc:docMk/>
            <pc:sldMk cId="2050647101" sldId="257"/>
            <ac:spMk id="6" creationId="{4BB467AD-850B-4BF7-913D-F4D9B3748859}"/>
          </ac:spMkLst>
        </pc:spChg>
        <pc:spChg chg="add del mod topLvl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" creationId="{0C2445D5-580B-48B9-958E-2438D0287836}"/>
          </ac:spMkLst>
        </pc:spChg>
        <pc:spChg chg="add del mod topLvl">
          <ac:chgData name="Laurent Prud'hon" userId="196f0b5afced95ca" providerId="LiveId" clId="{4331F9FC-33EB-4EB8-ACA7-1F267C914A7B}" dt="2021-11-21T21:57:09.184" v="562" actId="478"/>
          <ac:spMkLst>
            <pc:docMk/>
            <pc:sldMk cId="2050647101" sldId="257"/>
            <ac:spMk id="9" creationId="{A43F81FC-DDB6-43ED-ACB0-DAC7EC7EA0A4}"/>
          </ac:spMkLst>
        </pc:spChg>
        <pc:spChg chg="add del mod topLvl">
          <ac:chgData name="Laurent Prud'hon" userId="196f0b5afced95ca" providerId="LiveId" clId="{4331F9FC-33EB-4EB8-ACA7-1F267C914A7B}" dt="2021-11-21T21:57:07.521" v="561" actId="478"/>
          <ac:spMkLst>
            <pc:docMk/>
            <pc:sldMk cId="2050647101" sldId="257"/>
            <ac:spMk id="10" creationId="{3BCBFE88-8ADA-464D-AE0E-C12F4825E071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1" creationId="{0A83BBF9-A481-4AE4-A0E9-BB03B08AFDC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2" creationId="{F60C4032-B1B0-462A-97CF-E7A95A112AE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3" creationId="{82774A43-EE06-4EEA-B7B9-03EC56E0CE1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4" creationId="{5195E854-9035-4A3E-9E21-7802858AA664}"/>
          </ac:spMkLst>
        </pc:spChg>
        <pc:spChg chg="add mod">
          <ac:chgData name="Laurent Prud'hon" userId="196f0b5afced95ca" providerId="LiveId" clId="{4331F9FC-33EB-4EB8-ACA7-1F267C914A7B}" dt="2021-11-21T23:01:38.807" v="2116" actId="1076"/>
          <ac:spMkLst>
            <pc:docMk/>
            <pc:sldMk cId="2050647101" sldId="257"/>
            <ac:spMk id="22" creationId="{1D6EC95F-8CF0-48F8-9BC4-1A5ADB40A9FB}"/>
          </ac:spMkLst>
        </pc:spChg>
        <pc:spChg chg="add del mod">
          <ac:chgData name="Laurent Prud'hon" userId="196f0b5afced95ca" providerId="LiveId" clId="{4331F9FC-33EB-4EB8-ACA7-1F267C914A7B}" dt="2021-11-21T22:06:15.757" v="737" actId="478"/>
          <ac:spMkLst>
            <pc:docMk/>
            <pc:sldMk cId="2050647101" sldId="257"/>
            <ac:spMk id="23" creationId="{10BE5F7B-AE12-45C8-BA54-4E20AD52F878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4" creationId="{0EAB8BD0-C44D-401D-A2EF-70DB3AB2ED1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5" creationId="{D9419397-2159-4861-9568-EF3E8460DF2B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6" creationId="{1916C0F1-0E46-4C68-8C68-B654803CFD6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7" creationId="{763F2776-AC88-4737-B18B-9624C3E46B8A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28" creationId="{96BD81B8-70E1-47BF-B390-6F42F20353D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9" creationId="{C0AC6715-F962-4E3A-BC83-FEF8A7A3AADC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0" creationId="{308555F2-231A-4227-BFF5-E24F32EA42CA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2" creationId="{89ECE92D-322F-4874-9EB4-263122184BC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6" creationId="{775907BC-99B5-4C13-BE4A-8A7BAF40A0C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7" creationId="{CB9705CD-450D-46F5-A877-53366D7E23DF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9" creationId="{F3D81611-7B48-46CC-A018-D5CF781279C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0" creationId="{93985B27-DACC-4701-830D-C5C1CDF9E32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1" creationId="{2D55C60A-0277-46E8-8FF4-AAF864B28DA5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2" creationId="{729D52F9-F8A9-44B2-B3F7-71680793FFA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3" creationId="{B4BCD04B-A47B-4F5F-9D35-0061E68E4B03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4" creationId="{76300114-E12C-41D3-9A0F-C5B3970D2C06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5" creationId="{FF7B0D61-3769-4CC2-8720-C8673253E6F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6" creationId="{E14D8BBC-BD01-4212-9F3E-65D07937122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7" creationId="{B3059726-2D83-4E9B-8889-ADA2CA59ADAE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8" creationId="{C19EA762-BA11-45F6-85BC-38DF4FCC3AF9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9" creationId="{705B724A-F436-44A4-A8D9-F8F835880502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54" creationId="{850D4A54-07EA-4405-ACAD-51808785F42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64" creationId="{C35D4E5A-7B49-4549-9C91-ECECC622D747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65" creationId="{66DACB84-28BF-49FF-8BD2-42DCBD6222C0}"/>
          </ac:spMkLst>
        </pc:spChg>
        <pc:spChg chg="add del mod">
          <ac:chgData name="Laurent Prud'hon" userId="196f0b5afced95ca" providerId="LiveId" clId="{4331F9FC-33EB-4EB8-ACA7-1F267C914A7B}" dt="2021-11-21T22:28:14.254" v="1294"/>
          <ac:spMkLst>
            <pc:docMk/>
            <pc:sldMk cId="2050647101" sldId="257"/>
            <ac:spMk id="66" creationId="{77CA72EA-20C2-4422-A2E2-54FDB8E6C947}"/>
          </ac:spMkLst>
        </pc:spChg>
        <pc:spChg chg="add del mod">
          <ac:chgData name="Laurent Prud'hon" userId="196f0b5afced95ca" providerId="LiveId" clId="{4331F9FC-33EB-4EB8-ACA7-1F267C914A7B}" dt="2021-11-21T22:28:14.254" v="1294"/>
          <ac:spMkLst>
            <pc:docMk/>
            <pc:sldMk cId="2050647101" sldId="257"/>
            <ac:spMk id="67" creationId="{A094669B-50F0-4077-A880-2CAECF0E68F6}"/>
          </ac:spMkLst>
        </pc:spChg>
        <pc:spChg chg="add del mod">
          <ac:chgData name="Laurent Prud'hon" userId="196f0b5afced95ca" providerId="LiveId" clId="{4331F9FC-33EB-4EB8-ACA7-1F267C914A7B}" dt="2021-11-21T22:36:46.573" v="1503" actId="478"/>
          <ac:spMkLst>
            <pc:docMk/>
            <pc:sldMk cId="2050647101" sldId="257"/>
            <ac:spMk id="70" creationId="{7B706836-CD81-4EAB-B23B-19F3AF6CE2EC}"/>
          </ac:spMkLst>
        </pc:spChg>
        <pc:spChg chg="add del mod">
          <ac:chgData name="Laurent Prud'hon" userId="196f0b5afced95ca" providerId="LiveId" clId="{4331F9FC-33EB-4EB8-ACA7-1F267C914A7B}" dt="2021-11-21T22:36:46.573" v="1503" actId="478"/>
          <ac:spMkLst>
            <pc:docMk/>
            <pc:sldMk cId="2050647101" sldId="257"/>
            <ac:spMk id="71" creationId="{8A02DA9C-DD13-4FBD-A67E-310B8D681B11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2" creationId="{7543E4BC-067E-4EB4-AC87-A08949E6DDCB}"/>
          </ac:spMkLst>
        </pc:spChg>
        <pc:spChg chg="add del mod">
          <ac:chgData name="Laurent Prud'hon" userId="196f0b5afced95ca" providerId="LiveId" clId="{4331F9FC-33EB-4EB8-ACA7-1F267C914A7B}" dt="2021-11-21T23:03:46.726" v="2146" actId="20577"/>
          <ac:spMkLst>
            <pc:docMk/>
            <pc:sldMk cId="2050647101" sldId="257"/>
            <ac:spMk id="73" creationId="{6A904FEB-BF32-45A6-B5EE-414BD08E61F5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7" creationId="{66358030-59EE-4B63-93D8-294A19BF2F50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8" creationId="{BA85CFD6-10B2-4855-BD26-60F9718D3D2B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0" creationId="{4D0F0160-A7C5-4313-9544-A80BBEEFCCB2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1" creationId="{3B15F63B-A802-49A6-87A7-3EE37951C2A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2" creationId="{99920AA9-94EF-4876-BF8D-2015D2C0500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3" creationId="{F2675465-EF3C-4855-B26E-96CC44DE8504}"/>
          </ac:spMkLst>
        </pc:spChg>
        <pc:spChg chg="add mod">
          <ac:chgData name="Laurent Prud'hon" userId="196f0b5afced95ca" providerId="LiveId" clId="{4331F9FC-33EB-4EB8-ACA7-1F267C914A7B}" dt="2021-11-21T23:02:19.048" v="2141" actId="20577"/>
          <ac:spMkLst>
            <pc:docMk/>
            <pc:sldMk cId="2050647101" sldId="257"/>
            <ac:spMk id="94" creationId="{753DFAFB-6CE5-4071-9C93-7DE390B3B916}"/>
          </ac:spMkLst>
        </pc:spChg>
        <pc:spChg chg="add del mod">
          <ac:chgData name="Laurent Prud'hon" userId="196f0b5afced95ca" providerId="LiveId" clId="{4331F9FC-33EB-4EB8-ACA7-1F267C914A7B}" dt="2021-11-21T22:41:44.698" v="1614"/>
          <ac:spMkLst>
            <pc:docMk/>
            <pc:sldMk cId="2050647101" sldId="257"/>
            <ac:spMk id="95" creationId="{8DA7E123-A885-4DD8-9F23-D08B5EE598B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6" creationId="{CAF25E2F-5B8C-40E6-A27A-111978DEF15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7" creationId="{78CD32F3-EDD3-4798-8209-F20E90EAC27B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98" creationId="{FF5D24CE-F80E-4CBB-BA80-D933483D0659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9" creationId="{BBC0B503-44CF-4E0E-9EB1-DB34E29AEF97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00" creationId="{430DC81A-7281-42CE-9A52-E47B5AF6EDE5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101" creationId="{4AEE35F5-4FC5-4869-8C71-421661D5D832}"/>
          </ac:spMkLst>
        </pc:spChg>
        <pc:spChg chg="add mod">
          <ac:chgData name="Laurent Prud'hon" userId="196f0b5afced95ca" providerId="LiveId" clId="{4331F9FC-33EB-4EB8-ACA7-1F267C914A7B}" dt="2021-11-21T23:04:03.692" v="2148" actId="1076"/>
          <ac:spMkLst>
            <pc:docMk/>
            <pc:sldMk cId="2050647101" sldId="257"/>
            <ac:spMk id="102" creationId="{46E09813-B9B6-4A24-BD18-DFF0BBA88471}"/>
          </ac:spMkLst>
        </pc:spChg>
        <pc:grpChg chg="add del mod">
          <ac:chgData name="Laurent Prud'hon" userId="196f0b5afced95ca" providerId="LiveId" clId="{4331F9FC-33EB-4EB8-ACA7-1F267C914A7B}" dt="2021-11-21T21:56:55.629" v="558" actId="165"/>
          <ac:grpSpMkLst>
            <pc:docMk/>
            <pc:sldMk cId="2050647101" sldId="257"/>
            <ac:grpSpMk id="7" creationId="{67618E9E-CA9D-41C3-935F-C0934D8E29C8}"/>
          </ac:grpSpMkLst>
        </pc:grp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16" creationId="{8CFAF357-D528-475B-8A4F-0E6CEF6C2BC1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20" creationId="{FCB6AB1C-63E2-4EAA-BD61-7A939250CEFE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33" creationId="{CB78D7F3-FCB4-429A-A12E-FD0C9DCCFA21}"/>
          </ac:cxnSpMkLst>
        </pc:cxnChg>
        <pc:cxnChg chg="add del mod">
          <ac:chgData name="Laurent Prud'hon" userId="196f0b5afced95ca" providerId="LiveId" clId="{4331F9FC-33EB-4EB8-ACA7-1F267C914A7B}" dt="2021-11-21T22:33:52.020" v="1418" actId="478"/>
          <ac:cxnSpMkLst>
            <pc:docMk/>
            <pc:sldMk cId="2050647101" sldId="257"/>
            <ac:cxnSpMk id="38" creationId="{14A966CF-C087-4446-AA92-04F22024341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1" creationId="{6EA530CC-941D-4691-8784-D75D1F9A36DE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5" creationId="{72CF904C-C749-4979-AFED-C761F47E9D96}"/>
          </ac:cxnSpMkLst>
        </pc:cxnChg>
        <pc:cxnChg chg="add del mod">
          <ac:chgData name="Laurent Prud'hon" userId="196f0b5afced95ca" providerId="LiveId" clId="{4331F9FC-33EB-4EB8-ACA7-1F267C914A7B}" dt="2021-11-21T22:25:01.039" v="1267" actId="478"/>
          <ac:cxnSpMkLst>
            <pc:docMk/>
            <pc:sldMk cId="2050647101" sldId="257"/>
            <ac:cxnSpMk id="57" creationId="{CE79D176-0048-48FD-A785-AD9AABA71A0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9" creationId="{96681788-AF3A-4EA7-8FF3-C92BCD539A89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61" creationId="{88BADE79-F235-4B86-82A6-ECB576353D7C}"/>
          </ac:cxnSpMkLst>
        </pc:cxnChg>
        <pc:cxnChg chg="add del mod">
          <ac:chgData name="Laurent Prud'hon" userId="196f0b5afced95ca" providerId="LiveId" clId="{4331F9FC-33EB-4EB8-ACA7-1F267C914A7B}" dt="2021-11-21T22:36:16.101" v="1484" actId="478"/>
          <ac:cxnSpMkLst>
            <pc:docMk/>
            <pc:sldMk cId="2050647101" sldId="257"/>
            <ac:cxnSpMk id="63" creationId="{5E3FE7EF-ACCD-4896-898D-BA346DEF2F57}"/>
          </ac:cxnSpMkLst>
        </pc:cxnChg>
        <pc:cxnChg chg="add del mod">
          <ac:chgData name="Laurent Prud'hon" userId="196f0b5afced95ca" providerId="LiveId" clId="{4331F9FC-33EB-4EB8-ACA7-1F267C914A7B}" dt="2021-11-21T22:36:46.573" v="1503" actId="478"/>
          <ac:cxnSpMkLst>
            <pc:docMk/>
            <pc:sldMk cId="2050647101" sldId="257"/>
            <ac:cxnSpMk id="68" creationId="{D032148B-B1D2-47DA-98D0-66169703A83D}"/>
          </ac:cxnSpMkLst>
        </pc:cxnChg>
        <pc:cxnChg chg="add del mod">
          <ac:chgData name="Laurent Prud'hon" userId="196f0b5afced95ca" providerId="LiveId" clId="{4331F9FC-33EB-4EB8-ACA7-1F267C914A7B}" dt="2021-11-21T22:36:46.573" v="1503" actId="478"/>
          <ac:cxnSpMkLst>
            <pc:docMk/>
            <pc:sldMk cId="2050647101" sldId="257"/>
            <ac:cxnSpMk id="69" creationId="{334B2C36-DA18-42A3-9733-C53D19FB1DB4}"/>
          </ac:cxnSpMkLst>
        </pc:cxnChg>
        <pc:cxnChg chg="add del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79" creationId="{9B83C91D-47C9-4A01-AB33-12E7B0805D41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84" creationId="{DA4CA951-02D9-42DD-BDEE-D628A67E766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87" creationId="{74955104-F56F-4291-B5CE-6ECB5FF88A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0F343-1E74-4CD2-ADE5-F1748D697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621DFD-B9A9-4F7F-9D4F-48582401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8FE4C-AEA5-41DC-BDF6-7F028F2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58E91-EC22-45FC-835A-74235677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FF5F8-F615-4401-9698-5B659F93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6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F01C8-4DAE-4B17-837E-D8AF4B37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57DDB9-4A79-4F6F-833C-1746C57E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FCCDE-40AB-42D4-A153-51E30411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267D8-D693-4420-86C2-6F1DEC9C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3E609-49AD-4B1F-9574-50FEA1F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4457A5-1016-435E-9A03-994CF3A3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C42B4-A66D-4063-8DFC-0B728EAA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3E5D-6934-4A85-B260-80B0790B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95DDD-10A4-4023-97D2-DC811EF3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A3007-76C7-4CA1-9CC5-EA5155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CF449-2AF5-4933-A055-4422BFA9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B8C52-0E9C-4882-ABF9-F57133E9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9BAB73-169B-46DE-97A2-C1186F77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D4779-36D2-4ADA-B169-1928747B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D4F30-7DCB-49C0-86C1-B9B716A5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C3EB-D339-4172-B259-6B5EE523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DF94D-E314-47FD-8D2E-91DB332A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69361-39DF-47F1-9B64-E23BD176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C7E6F-E26E-4650-95EE-7160B8D7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0BB99-429B-497E-AA4D-8735C711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27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C844-DDBC-46AF-AE21-8160F04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61C63-48C3-4CFB-8870-B1A93ECAE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304AA-F5BF-426F-A2CB-7845D39E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FBC7EC-B5AA-46D1-BC9D-216FF18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E92C7-1BF2-48E7-B9E2-FE878F6E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88B60-C6CC-4BB3-A20D-A3E7518B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5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A17F1-F666-4AD7-AE7B-329C95C8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40FC4-F9E4-4E59-BE32-47E4E664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475DD-1C0A-4D5B-9CA7-1C45B314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BB0E7A-6239-4099-903F-42EE0726E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AE46E5-8C5C-478E-B049-FF81AF74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019696-5FAF-4558-B934-412A9B6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62F939-23E1-4533-9CCE-43778342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23BF89-7ED9-4877-B49A-C4CB69D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AAE68-3B35-4277-804D-010BC52C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C9C69B-D56D-4A49-9610-02C10538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A7D1B8-D1AA-47A6-A4AF-2F6EE51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0E0C9E-3B13-4832-8018-9132B74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04C3C-452B-40C5-8EDD-4AF9F00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2D03B0-C95F-497D-9205-0EE7003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CEE45-309B-46DC-8C58-816E9F18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C80AE-B4A3-48F6-B3B4-2F979200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83298-89FF-4E7B-A931-0E883ECB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B1DF5-BFE6-4FA5-816D-5C40A6B6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7D3BED-7D7E-4E41-9639-744AC79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3ABC98-BE80-4258-9DB8-EDB13A5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3759ED-358D-4D3F-89D4-15DB708E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A4829-58CF-4F40-81F2-7F68CDF1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5741C8-F431-4EAC-AE1D-2F691910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FBEC2-6818-488E-A1CA-50F672CD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8660C-3B36-4192-86FE-C27568DE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EE535-EFD8-46D8-B005-E673464C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18478-85F7-4FC8-AF9B-BB49D5ED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6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141F6F-ED2A-4870-8779-164F081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3077C7-6560-4FF1-9185-D6931606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FE365-0CFA-4FB8-94EB-04B073568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3E1-DEC7-4059-B531-289CD7936754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A3010-5EFC-4C89-BCE5-1BF84B278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08EF7-2E55-48F1-92F0-38B66306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3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7A10579E-C014-483A-9592-606D99A0D00A}"/>
              </a:ext>
            </a:extLst>
          </p:cNvPr>
          <p:cNvGrpSpPr/>
          <p:nvPr/>
        </p:nvGrpSpPr>
        <p:grpSpPr>
          <a:xfrm>
            <a:off x="2353900" y="99581"/>
            <a:ext cx="2399169" cy="2569721"/>
            <a:chOff x="2353900" y="99588"/>
            <a:chExt cx="2399169" cy="25697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5BDAE0-55C1-4C18-AF65-3DD056908E68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 err="1">
                  <a:solidFill>
                    <a:schemeClr val="tx1"/>
                  </a:solidFill>
                </a:rPr>
                <a:t>Github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Disque magnétique 12">
              <a:extLst>
                <a:ext uri="{FF2B5EF4-FFF2-40B4-BE49-F238E27FC236}">
                  <a16:creationId xmlns:a16="http://schemas.microsoft.com/office/drawing/2014/main" id="{0FB0A8E7-3A15-46E7-8BF1-AE620D9E5D89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4" name="Organigramme : Disque magnétique 3">
              <a:extLst>
                <a:ext uri="{FF2B5EF4-FFF2-40B4-BE49-F238E27FC236}">
                  <a16:creationId xmlns:a16="http://schemas.microsoft.com/office/drawing/2014/main" id="{62E967A5-AA0D-48BC-8016-F456A2D1914D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A5F9EE-1515-4AEE-837F-0DB3235209AD}"/>
              </a:ext>
            </a:extLst>
          </p:cNvPr>
          <p:cNvGrpSpPr/>
          <p:nvPr/>
        </p:nvGrpSpPr>
        <p:grpSpPr>
          <a:xfrm>
            <a:off x="5187635" y="99581"/>
            <a:ext cx="2399169" cy="2569721"/>
            <a:chOff x="2353900" y="99588"/>
            <a:chExt cx="2399169" cy="25697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701AE9-A4B7-4EB6-8B27-488B60F2B9CF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Entreprise</a:t>
              </a:r>
            </a:p>
          </p:txBody>
        </p:sp>
        <p:sp>
          <p:nvSpPr>
            <p:cNvPr id="18" name="Organigramme : Disque magnétique 17">
              <a:extLst>
                <a:ext uri="{FF2B5EF4-FFF2-40B4-BE49-F238E27FC236}">
                  <a16:creationId xmlns:a16="http://schemas.microsoft.com/office/drawing/2014/main" id="{C207FDA0-E274-4B4F-835B-9D101D4F9890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19" name="Organigramme : Disque magnétique 18">
              <a:extLst>
                <a:ext uri="{FF2B5EF4-FFF2-40B4-BE49-F238E27FC236}">
                  <a16:creationId xmlns:a16="http://schemas.microsoft.com/office/drawing/2014/main" id="{7A2C1B3E-CD58-4F78-80F0-B105D1B9E14D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6F9B0D3-D2F7-46EB-B584-F02BB942BC17}"/>
              </a:ext>
            </a:extLst>
          </p:cNvPr>
          <p:cNvGrpSpPr/>
          <p:nvPr/>
        </p:nvGrpSpPr>
        <p:grpSpPr>
          <a:xfrm>
            <a:off x="8021370" y="99580"/>
            <a:ext cx="2399169" cy="2569721"/>
            <a:chOff x="2353900" y="99588"/>
            <a:chExt cx="2399169" cy="25697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8C6EC-0147-4347-8590-ECA621C78AFC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 err="1">
                  <a:solidFill>
                    <a:schemeClr val="tx1"/>
                  </a:solidFill>
                </a:rPr>
                <a:t>wordslab</a:t>
              </a:r>
              <a:r>
                <a:rPr lang="fr-FR" sz="2400" dirty="0">
                  <a:solidFill>
                    <a:schemeClr val="tx1"/>
                  </a:solidFill>
                </a:rPr>
                <a:t> </a:t>
              </a:r>
              <a:r>
                <a:rPr lang="fr-FR" sz="2400" dirty="0" err="1">
                  <a:solidFill>
                    <a:schemeClr val="tx1"/>
                  </a:solidFill>
                </a:rPr>
                <a:t>install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rganigramme : Disque magnétique 21">
              <a:extLst>
                <a:ext uri="{FF2B5EF4-FFF2-40B4-BE49-F238E27FC236}">
                  <a16:creationId xmlns:a16="http://schemas.microsoft.com/office/drawing/2014/main" id="{29629D45-4F14-47E4-8651-9A5ED9F26CC6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23" name="Organigramme : Disque magnétique 22">
              <a:extLst>
                <a:ext uri="{FF2B5EF4-FFF2-40B4-BE49-F238E27FC236}">
                  <a16:creationId xmlns:a16="http://schemas.microsoft.com/office/drawing/2014/main" id="{5E673917-CCBC-4D19-8F98-52E3A52EC75E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3F98DE3-254A-4B49-89BF-EF6410B8FB68}"/>
              </a:ext>
            </a:extLst>
          </p:cNvPr>
          <p:cNvSpPr/>
          <p:nvPr/>
        </p:nvSpPr>
        <p:spPr>
          <a:xfrm>
            <a:off x="255576" y="4179785"/>
            <a:ext cx="3123264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wordslab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install</a:t>
            </a:r>
            <a:r>
              <a:rPr lang="fr-FR" sz="2400" dirty="0">
                <a:solidFill>
                  <a:schemeClr val="tx1"/>
                </a:solidFill>
              </a:rPr>
              <a:t> - 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7CD267-A81E-406B-A3A4-9A1A588C7CEA}"/>
              </a:ext>
            </a:extLst>
          </p:cNvPr>
          <p:cNvSpPr/>
          <p:nvPr/>
        </p:nvSpPr>
        <p:spPr>
          <a:xfrm>
            <a:off x="469385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1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617F92-562C-4318-AC1E-628CFA070A8D}"/>
              </a:ext>
            </a:extLst>
          </p:cNvPr>
          <p:cNvSpPr/>
          <p:nvPr/>
        </p:nvSpPr>
        <p:spPr>
          <a:xfrm>
            <a:off x="1920867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2 module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F484E-B466-49C0-AAED-012954020091}"/>
              </a:ext>
            </a:extLst>
          </p:cNvPr>
          <p:cNvSpPr/>
          <p:nvPr/>
        </p:nvSpPr>
        <p:spPr>
          <a:xfrm>
            <a:off x="469385" y="6180266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79643-04B6-4E91-954F-19D9A64D0F02}"/>
              </a:ext>
            </a:extLst>
          </p:cNvPr>
          <p:cNvSpPr/>
          <p:nvPr/>
        </p:nvSpPr>
        <p:spPr>
          <a:xfrm>
            <a:off x="3830004" y="4179785"/>
            <a:ext cx="4531992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wordslab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install</a:t>
            </a:r>
            <a:r>
              <a:rPr lang="fr-FR" sz="2000" dirty="0">
                <a:solidFill>
                  <a:schemeClr val="tx1"/>
                </a:solidFill>
              </a:rPr>
              <a:t> – K8s dev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69F43E-11CE-41EC-80CD-2FC83DB87A11}"/>
              </a:ext>
            </a:extLst>
          </p:cNvPr>
          <p:cNvSpPr/>
          <p:nvPr/>
        </p:nvSpPr>
        <p:spPr>
          <a:xfrm>
            <a:off x="4043813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3 module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507C08-9AFC-4B8C-8C4F-EF7ACB2D61F9}"/>
              </a:ext>
            </a:extLst>
          </p:cNvPr>
          <p:cNvSpPr/>
          <p:nvPr/>
        </p:nvSpPr>
        <p:spPr>
          <a:xfrm>
            <a:off x="5495295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4 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76D38-9054-4640-8402-A6611B17A7E6}"/>
              </a:ext>
            </a:extLst>
          </p:cNvPr>
          <p:cNvSpPr/>
          <p:nvPr/>
        </p:nvSpPr>
        <p:spPr>
          <a:xfrm>
            <a:off x="4043812" y="6180266"/>
            <a:ext cx="4164917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3F5CE8-1C04-4D5F-9FF0-2BDFDFB26B8A}"/>
              </a:ext>
            </a:extLst>
          </p:cNvPr>
          <p:cNvSpPr/>
          <p:nvPr/>
        </p:nvSpPr>
        <p:spPr>
          <a:xfrm>
            <a:off x="6934112" y="5251005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5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109FE7-D728-4F14-847F-D4CE6581F8E3}"/>
              </a:ext>
            </a:extLst>
          </p:cNvPr>
          <p:cNvSpPr/>
          <p:nvPr/>
        </p:nvSpPr>
        <p:spPr>
          <a:xfrm>
            <a:off x="8809591" y="4179785"/>
            <a:ext cx="3123264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wordslab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install</a:t>
            </a:r>
            <a:r>
              <a:rPr lang="fr-FR" sz="2000" dirty="0">
                <a:solidFill>
                  <a:schemeClr val="tx1"/>
                </a:solidFill>
              </a:rPr>
              <a:t> – K8s prod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36DB5C-766E-4EDA-9B8C-2A8C57B4F89D}"/>
              </a:ext>
            </a:extLst>
          </p:cNvPr>
          <p:cNvSpPr/>
          <p:nvPr/>
        </p:nvSpPr>
        <p:spPr>
          <a:xfrm>
            <a:off x="9023400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1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F468B9-1B70-4455-9DDC-0C8C900BA7B7}"/>
              </a:ext>
            </a:extLst>
          </p:cNvPr>
          <p:cNvSpPr/>
          <p:nvPr/>
        </p:nvSpPr>
        <p:spPr>
          <a:xfrm>
            <a:off x="10474882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2 module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395000-A3F2-412B-A382-884035DE0E87}"/>
              </a:ext>
            </a:extLst>
          </p:cNvPr>
          <p:cNvSpPr/>
          <p:nvPr/>
        </p:nvSpPr>
        <p:spPr>
          <a:xfrm>
            <a:off x="9023400" y="6180266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94A559-0FAC-49CC-BF79-DA879FCCDD1C}"/>
              </a:ext>
            </a:extLst>
          </p:cNvPr>
          <p:cNvCxnSpPr>
            <a:cxnSpLocks/>
          </p:cNvCxnSpPr>
          <p:nvPr/>
        </p:nvCxnSpPr>
        <p:spPr>
          <a:xfrm flipV="1">
            <a:off x="1556832" y="2996693"/>
            <a:ext cx="1457972" cy="104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3A6DE20-8E2B-42AC-A60C-829AF31AAE06}"/>
              </a:ext>
            </a:extLst>
          </p:cNvPr>
          <p:cNvCxnSpPr>
            <a:cxnSpLocks/>
          </p:cNvCxnSpPr>
          <p:nvPr/>
        </p:nvCxnSpPr>
        <p:spPr>
          <a:xfrm flipH="1">
            <a:off x="1920868" y="3060067"/>
            <a:ext cx="1457972" cy="104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43C54-594A-4C22-AF3C-5B7D199158D9}"/>
              </a:ext>
            </a:extLst>
          </p:cNvPr>
          <p:cNvCxnSpPr>
            <a:cxnSpLocks/>
          </p:cNvCxnSpPr>
          <p:nvPr/>
        </p:nvCxnSpPr>
        <p:spPr>
          <a:xfrm flipH="1" flipV="1">
            <a:off x="9051932" y="3016723"/>
            <a:ext cx="1182712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869175B-AE81-43D5-921D-4DD0220CED23}"/>
              </a:ext>
            </a:extLst>
          </p:cNvPr>
          <p:cNvCxnSpPr>
            <a:cxnSpLocks/>
          </p:cNvCxnSpPr>
          <p:nvPr/>
        </p:nvCxnSpPr>
        <p:spPr>
          <a:xfrm>
            <a:off x="9497090" y="3031317"/>
            <a:ext cx="1149790" cy="100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46FC31F-53B5-4E83-B049-4F32066DB158}"/>
              </a:ext>
            </a:extLst>
          </p:cNvPr>
          <p:cNvCxnSpPr>
            <a:cxnSpLocks/>
          </p:cNvCxnSpPr>
          <p:nvPr/>
        </p:nvCxnSpPr>
        <p:spPr>
          <a:xfrm flipV="1">
            <a:off x="6142775" y="3036452"/>
            <a:ext cx="0" cy="951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EF6C4F0-913E-4B4F-8374-476D54AC810E}"/>
              </a:ext>
            </a:extLst>
          </p:cNvPr>
          <p:cNvCxnSpPr>
            <a:cxnSpLocks/>
          </p:cNvCxnSpPr>
          <p:nvPr/>
        </p:nvCxnSpPr>
        <p:spPr>
          <a:xfrm>
            <a:off x="6406863" y="3046424"/>
            <a:ext cx="0" cy="941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ccolade ouvrante 70">
            <a:extLst>
              <a:ext uri="{FF2B5EF4-FFF2-40B4-BE49-F238E27FC236}">
                <a16:creationId xmlns:a16="http://schemas.microsoft.com/office/drawing/2014/main" id="{C7615E3E-A7A5-4CC9-8915-7365DDBE9902}"/>
              </a:ext>
            </a:extLst>
          </p:cNvPr>
          <p:cNvSpPr/>
          <p:nvPr/>
        </p:nvSpPr>
        <p:spPr>
          <a:xfrm rot="16200000">
            <a:off x="6253052" y="-1207065"/>
            <a:ext cx="280657" cy="80543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D0FF18-D92C-4967-B458-442B5B9D093A}"/>
              </a:ext>
            </a:extLst>
          </p:cNvPr>
          <p:cNvSpPr/>
          <p:nvPr/>
        </p:nvSpPr>
        <p:spPr>
          <a:xfrm>
            <a:off x="469385" y="4705042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2FE640-A45B-4EAF-B22C-294CA1427E5F}"/>
              </a:ext>
            </a:extLst>
          </p:cNvPr>
          <p:cNvSpPr/>
          <p:nvPr/>
        </p:nvSpPr>
        <p:spPr>
          <a:xfrm>
            <a:off x="4043812" y="4705042"/>
            <a:ext cx="4164917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F5254D-E2A1-4675-9430-AD7A65260068}"/>
              </a:ext>
            </a:extLst>
          </p:cNvPr>
          <p:cNvSpPr/>
          <p:nvPr/>
        </p:nvSpPr>
        <p:spPr>
          <a:xfrm>
            <a:off x="9023400" y="4705042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12553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F7B0D61-3769-4CC2-8720-C8673253E6F4}"/>
              </a:ext>
            </a:extLst>
          </p:cNvPr>
          <p:cNvSpPr/>
          <p:nvPr/>
        </p:nvSpPr>
        <p:spPr>
          <a:xfrm>
            <a:off x="1380164" y="3757672"/>
            <a:ext cx="8565905" cy="301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Entreprise or cloud datacenter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445D5-580B-48B9-958E-2438D0287836}"/>
              </a:ext>
            </a:extLst>
          </p:cNvPr>
          <p:cNvSpPr/>
          <p:nvPr/>
        </p:nvSpPr>
        <p:spPr>
          <a:xfrm>
            <a:off x="290383" y="205961"/>
            <a:ext cx="6898076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                     </a:t>
            </a:r>
            <a:r>
              <a:rPr lang="fr-FR" dirty="0" err="1">
                <a:solidFill>
                  <a:schemeClr val="tx1"/>
                </a:solidFill>
              </a:rPr>
              <a:t>Administrator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3AC39-E7AB-4035-B2A5-0DA2DFBA408B}"/>
              </a:ext>
            </a:extLst>
          </p:cNvPr>
          <p:cNvSpPr/>
          <p:nvPr/>
        </p:nvSpPr>
        <p:spPr>
          <a:xfrm>
            <a:off x="785967" y="1562094"/>
            <a:ext cx="1127339" cy="94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installs</a:t>
            </a:r>
            <a:br>
              <a:rPr lang="fr-FR" dirty="0"/>
            </a:br>
            <a:r>
              <a:rPr lang="fr-FR" dirty="0"/>
              <a:t>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3BBF9-A481-4AE4-A0E9-BB03B08AFDC0}"/>
              </a:ext>
            </a:extLst>
          </p:cNvPr>
          <p:cNvSpPr/>
          <p:nvPr/>
        </p:nvSpPr>
        <p:spPr>
          <a:xfrm>
            <a:off x="3078177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C4032-B1B0-462A-97CF-E7A95A112AE6}"/>
              </a:ext>
            </a:extLst>
          </p:cNvPr>
          <p:cNvSpPr/>
          <p:nvPr/>
        </p:nvSpPr>
        <p:spPr>
          <a:xfrm>
            <a:off x="5432080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74A43-EE06-4EEA-B7B9-03EC56E0CE10}"/>
              </a:ext>
            </a:extLst>
          </p:cNvPr>
          <p:cNvSpPr/>
          <p:nvPr/>
        </p:nvSpPr>
        <p:spPr>
          <a:xfrm>
            <a:off x="7785983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5E854-9035-4A3E-9E21-7802858AA664}"/>
              </a:ext>
            </a:extLst>
          </p:cNvPr>
          <p:cNvSpPr/>
          <p:nvPr/>
        </p:nvSpPr>
        <p:spPr>
          <a:xfrm>
            <a:off x="785967" y="362134"/>
            <a:ext cx="1127339" cy="53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CFAF357-D528-475B-8A4F-0E6CEF6C2BC1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349637" y="894024"/>
            <a:ext cx="0" cy="6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CB6AB1C-63E2-4EAA-BD61-7A939250CEF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913305" y="2598076"/>
            <a:ext cx="490726" cy="194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D6EC95F-8CF0-48F8-9BC4-1A5ADB40A9FB}"/>
              </a:ext>
            </a:extLst>
          </p:cNvPr>
          <p:cNvSpPr txBox="1"/>
          <p:nvPr/>
        </p:nvSpPr>
        <p:spPr>
          <a:xfrm>
            <a:off x="230823" y="-78725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user download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AB8BD0-C44D-401D-A2EF-70DB3AB2ED1D}"/>
              </a:ext>
            </a:extLst>
          </p:cNvPr>
          <p:cNvSpPr/>
          <p:nvPr/>
        </p:nvSpPr>
        <p:spPr>
          <a:xfrm>
            <a:off x="7586812" y="205960"/>
            <a:ext cx="2359257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Google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19397-2159-4861-9568-EF3E8460DF2B}"/>
              </a:ext>
            </a:extLst>
          </p:cNvPr>
          <p:cNvSpPr/>
          <p:nvPr/>
        </p:nvSpPr>
        <p:spPr>
          <a:xfrm>
            <a:off x="3259248" y="4850380"/>
            <a:ext cx="6301211" cy="137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wordslab-install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F2776-AC88-4737-B18B-9624C3E46B8A}"/>
              </a:ext>
            </a:extLst>
          </p:cNvPr>
          <p:cNvSpPr/>
          <p:nvPr/>
        </p:nvSpPr>
        <p:spPr>
          <a:xfrm>
            <a:off x="4098551" y="664291"/>
            <a:ext cx="2911285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lightweight</a:t>
            </a:r>
            <a:r>
              <a:rPr lang="fr-FR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D81B8-70E1-47BF-B390-6F42F20353D6}"/>
              </a:ext>
            </a:extLst>
          </p:cNvPr>
          <p:cNvSpPr/>
          <p:nvPr/>
        </p:nvSpPr>
        <p:spPr>
          <a:xfrm>
            <a:off x="7681904" y="664291"/>
            <a:ext cx="2141114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cloud VM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6C0F1-0E46-4C68-8C68-B654803CFD66}"/>
              </a:ext>
            </a:extLst>
          </p:cNvPr>
          <p:cNvSpPr/>
          <p:nvPr/>
        </p:nvSpPr>
        <p:spPr>
          <a:xfrm>
            <a:off x="4407706" y="1038877"/>
            <a:ext cx="5042783" cy="133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wordslab-install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AC6715-F962-4E3A-BC83-FEF8A7A3AADC}"/>
              </a:ext>
            </a:extLst>
          </p:cNvPr>
          <p:cNvSpPr/>
          <p:nvPr/>
        </p:nvSpPr>
        <p:spPr>
          <a:xfrm>
            <a:off x="4407705" y="2417178"/>
            <a:ext cx="5042783" cy="18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8555F2-231A-4227-BFF5-E24F32EA42CA}"/>
              </a:ext>
            </a:extLst>
          </p:cNvPr>
          <p:cNvSpPr/>
          <p:nvPr/>
        </p:nvSpPr>
        <p:spPr>
          <a:xfrm>
            <a:off x="3259248" y="6281624"/>
            <a:ext cx="6301211" cy="20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ECE92D-322F-4874-9EB4-263122184BC4}"/>
              </a:ext>
            </a:extLst>
          </p:cNvPr>
          <p:cNvSpPr txBox="1"/>
          <p:nvPr/>
        </p:nvSpPr>
        <p:spPr>
          <a:xfrm>
            <a:off x="262629" y="1020192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2a. </a:t>
            </a:r>
            <a:r>
              <a:rPr lang="fr-FR" dirty="0" err="1"/>
              <a:t>install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B78D7F3-FCB4-429A-A12E-FD0C9DCCFA21}"/>
              </a:ext>
            </a:extLst>
          </p:cNvPr>
          <p:cNvCxnSpPr>
            <a:cxnSpLocks/>
          </p:cNvCxnSpPr>
          <p:nvPr/>
        </p:nvCxnSpPr>
        <p:spPr>
          <a:xfrm>
            <a:off x="1913306" y="2262682"/>
            <a:ext cx="2208395" cy="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75907BC-99B5-4C13-BE4A-8A7BAF40A0CD}"/>
              </a:ext>
            </a:extLst>
          </p:cNvPr>
          <p:cNvSpPr txBox="1"/>
          <p:nvPr/>
        </p:nvSpPr>
        <p:spPr>
          <a:xfrm>
            <a:off x="2396630" y="1935474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9705CD-450D-46F5-A877-53366D7E23DF}"/>
              </a:ext>
            </a:extLst>
          </p:cNvPr>
          <p:cNvSpPr txBox="1"/>
          <p:nvPr/>
        </p:nvSpPr>
        <p:spPr>
          <a:xfrm>
            <a:off x="2388257" y="2196064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update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D81611-7B48-46CC-A018-D5CF781279C0}"/>
              </a:ext>
            </a:extLst>
          </p:cNvPr>
          <p:cNvSpPr/>
          <p:nvPr/>
        </p:nvSpPr>
        <p:spPr>
          <a:xfrm>
            <a:off x="4520054" y="1490728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namespace</a:t>
            </a:r>
            <a:br>
              <a:rPr lang="fr-FR" sz="1200" dirty="0"/>
            </a:br>
            <a:r>
              <a:rPr lang="fr-FR" sz="1200" dirty="0"/>
              <a:t>manager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85B27-DACC-4701-830D-C5C1CDF9E320}"/>
              </a:ext>
            </a:extLst>
          </p:cNvPr>
          <p:cNvSpPr/>
          <p:nvPr/>
        </p:nvSpPr>
        <p:spPr>
          <a:xfrm>
            <a:off x="6260797" y="149320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55C60A-0277-46E8-8FF4-AAF864B28DA5}"/>
              </a:ext>
            </a:extLst>
          </p:cNvPr>
          <p:cNvSpPr/>
          <p:nvPr/>
        </p:nvSpPr>
        <p:spPr>
          <a:xfrm>
            <a:off x="7331965" y="150207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9D52F9-F8A9-44B2-B3F7-71680793FFAB}"/>
              </a:ext>
            </a:extLst>
          </p:cNvPr>
          <p:cNvSpPr/>
          <p:nvPr/>
        </p:nvSpPr>
        <p:spPr>
          <a:xfrm>
            <a:off x="8403133" y="1490452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BCD04B-A47B-4F5F-9D35-0061E68E4B03}"/>
              </a:ext>
            </a:extLst>
          </p:cNvPr>
          <p:cNvSpPr txBox="1"/>
          <p:nvPr/>
        </p:nvSpPr>
        <p:spPr>
          <a:xfrm>
            <a:off x="10152233" y="726070"/>
            <a:ext cx="1600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Individual</a:t>
            </a:r>
            <a:br>
              <a:rPr lang="fr-FR" dirty="0"/>
            </a:br>
            <a:r>
              <a:rPr lang="fr-FR" dirty="0"/>
              <a:t>Non profit </a:t>
            </a:r>
            <a:br>
              <a:rPr lang="fr-FR" dirty="0"/>
            </a:br>
            <a:r>
              <a:rPr lang="fr-FR" dirty="0"/>
              <a:t>Small </a:t>
            </a:r>
            <a:r>
              <a:rPr lang="fr-FR" dirty="0" err="1"/>
              <a:t>company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hosted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node</a:t>
            </a:r>
            <a:br>
              <a:rPr lang="fr-FR" dirty="0"/>
            </a:br>
            <a:r>
              <a:rPr lang="fr-FR" dirty="0"/>
              <a:t>installation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6300114-E12C-41D3-9A0F-C5B3970D2C06}"/>
              </a:ext>
            </a:extLst>
          </p:cNvPr>
          <p:cNvSpPr txBox="1"/>
          <p:nvPr/>
        </p:nvSpPr>
        <p:spPr>
          <a:xfrm>
            <a:off x="10152233" y="4141978"/>
            <a:ext cx="1751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Entreprise</a:t>
            </a:r>
            <a:br>
              <a:rPr lang="fr-FR" dirty="0"/>
            </a:br>
            <a:r>
              <a:rPr lang="fr-FR" dirty="0"/>
              <a:t>with IT team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cluster</a:t>
            </a:r>
            <a:br>
              <a:rPr lang="fr-FR" dirty="0"/>
            </a:br>
            <a:r>
              <a:rPr lang="fr-FR" dirty="0" err="1"/>
              <a:t>always</a:t>
            </a:r>
            <a:r>
              <a:rPr lang="fr-FR" dirty="0"/>
              <a:t> on </a:t>
            </a:r>
          </a:p>
          <a:p>
            <a:r>
              <a:rPr lang="fr-FR" dirty="0"/>
              <a:t>high </a:t>
            </a:r>
            <a:r>
              <a:rPr lang="fr-FR" dirty="0" err="1"/>
              <a:t>availability</a:t>
            </a:r>
            <a:endParaRPr lang="fr-FR" dirty="0"/>
          </a:p>
          <a:p>
            <a:r>
              <a:rPr lang="fr-FR" dirty="0"/>
              <a:t>installation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4D8BBC-BD01-4212-9F3E-65D07937122D}"/>
              </a:ext>
            </a:extLst>
          </p:cNvPr>
          <p:cNvSpPr/>
          <p:nvPr/>
        </p:nvSpPr>
        <p:spPr>
          <a:xfrm>
            <a:off x="3775062" y="5302724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namespace</a:t>
            </a:r>
            <a:br>
              <a:rPr lang="fr-FR" sz="1200" dirty="0"/>
            </a:br>
            <a:r>
              <a:rPr lang="fr-FR" sz="1200" dirty="0"/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059726-2D83-4E9B-8889-ADA2CA59ADAE}"/>
              </a:ext>
            </a:extLst>
          </p:cNvPr>
          <p:cNvSpPr/>
          <p:nvPr/>
        </p:nvSpPr>
        <p:spPr>
          <a:xfrm>
            <a:off x="5877939" y="530520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9EA762-BA11-45F6-85BC-38DF4FCC3AF9}"/>
              </a:ext>
            </a:extLst>
          </p:cNvPr>
          <p:cNvSpPr/>
          <p:nvPr/>
        </p:nvSpPr>
        <p:spPr>
          <a:xfrm>
            <a:off x="6949107" y="531407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B724A-F436-44A4-A8D9-F8F835880502}"/>
              </a:ext>
            </a:extLst>
          </p:cNvPr>
          <p:cNvSpPr/>
          <p:nvPr/>
        </p:nvSpPr>
        <p:spPr>
          <a:xfrm>
            <a:off x="8020275" y="5302448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3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6EA530CC-941D-4691-8784-D75D1F9A36DE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832412" y="1986429"/>
            <a:ext cx="470780" cy="563670"/>
          </a:xfrm>
          <a:prstGeom prst="bentConnector4">
            <a:avLst>
              <a:gd name="adj1" fmla="val -48558"/>
              <a:gd name="adj2" fmla="val 140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50D4A54-07EA-4405-ACAD-51808785F424}"/>
              </a:ext>
            </a:extLst>
          </p:cNvPr>
          <p:cNvSpPr txBox="1"/>
          <p:nvPr/>
        </p:nvSpPr>
        <p:spPr>
          <a:xfrm>
            <a:off x="262629" y="2844273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2c. update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2CF904C-C749-4979-AFED-C761F47E9D96}"/>
              </a:ext>
            </a:extLst>
          </p:cNvPr>
          <p:cNvCxnSpPr>
            <a:cxnSpLocks/>
          </p:cNvCxnSpPr>
          <p:nvPr/>
        </p:nvCxnSpPr>
        <p:spPr>
          <a:xfrm>
            <a:off x="1913305" y="1742321"/>
            <a:ext cx="260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6681788-AF3A-4EA7-8FF3-C92BCD539A89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1099510" y="3022763"/>
            <a:ext cx="3070770" cy="2280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8BADE79-F235-4B86-82A6-ECB576353D7C}"/>
              </a:ext>
            </a:extLst>
          </p:cNvPr>
          <p:cNvCxnSpPr>
            <a:cxnSpLocks/>
          </p:cNvCxnSpPr>
          <p:nvPr/>
        </p:nvCxnSpPr>
        <p:spPr>
          <a:xfrm>
            <a:off x="5428236" y="1880362"/>
            <a:ext cx="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C35D4E5A-7B49-4549-9C91-ECECC622D747}"/>
              </a:ext>
            </a:extLst>
          </p:cNvPr>
          <p:cNvSpPr txBox="1"/>
          <p:nvPr/>
        </p:nvSpPr>
        <p:spPr>
          <a:xfrm>
            <a:off x="5444503" y="1603233"/>
            <a:ext cx="72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</a:t>
            </a:r>
            <a:r>
              <a:rPr lang="fr-FR" sz="1200" dirty="0" err="1"/>
              <a:t>create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6DACB84-28BF-49FF-8BD2-42DCBD6222C0}"/>
              </a:ext>
            </a:extLst>
          </p:cNvPr>
          <p:cNvSpPr txBox="1"/>
          <p:nvPr/>
        </p:nvSpPr>
        <p:spPr>
          <a:xfrm>
            <a:off x="5456364" y="1863509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update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3E4BC-067E-4EB4-AC87-A08949E6DDCB}"/>
              </a:ext>
            </a:extLst>
          </p:cNvPr>
          <p:cNvSpPr/>
          <p:nvPr/>
        </p:nvSpPr>
        <p:spPr>
          <a:xfrm>
            <a:off x="1955374" y="4547604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registry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904FEB-BF32-45A6-B5EE-414BD08E61F5}"/>
              </a:ext>
            </a:extLst>
          </p:cNvPr>
          <p:cNvSpPr/>
          <p:nvPr/>
        </p:nvSpPr>
        <p:spPr>
          <a:xfrm>
            <a:off x="4530278" y="265259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store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6358030-59EE-4B63-93D8-294A19BF2F50}"/>
              </a:ext>
            </a:extLst>
          </p:cNvPr>
          <p:cNvSpPr txBox="1"/>
          <p:nvPr/>
        </p:nvSpPr>
        <p:spPr>
          <a:xfrm>
            <a:off x="403365" y="4141978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85CFD6-10B2-4855-BD26-60F9718D3D2B}"/>
              </a:ext>
            </a:extLst>
          </p:cNvPr>
          <p:cNvSpPr txBox="1"/>
          <p:nvPr/>
        </p:nvSpPr>
        <p:spPr>
          <a:xfrm>
            <a:off x="403365" y="4403275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update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B83C91D-47C9-4A01-AB33-12E7B0805D41}"/>
              </a:ext>
            </a:extLst>
          </p:cNvPr>
          <p:cNvCxnSpPr>
            <a:cxnSpLocks/>
          </p:cNvCxnSpPr>
          <p:nvPr/>
        </p:nvCxnSpPr>
        <p:spPr>
          <a:xfrm>
            <a:off x="4878540" y="5671979"/>
            <a:ext cx="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4D0F0160-A7C5-4313-9544-A80BBEEFCCB2}"/>
              </a:ext>
            </a:extLst>
          </p:cNvPr>
          <p:cNvSpPr txBox="1"/>
          <p:nvPr/>
        </p:nvSpPr>
        <p:spPr>
          <a:xfrm>
            <a:off x="4894807" y="5394850"/>
            <a:ext cx="72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</a:t>
            </a:r>
            <a:r>
              <a:rPr lang="fr-FR" sz="1200" dirty="0" err="1"/>
              <a:t>create</a:t>
            </a:r>
            <a:endParaRPr lang="fr-FR" sz="12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B15F63B-A802-49A6-87A7-3EE37951C2AB}"/>
              </a:ext>
            </a:extLst>
          </p:cNvPr>
          <p:cNvSpPr txBox="1"/>
          <p:nvPr/>
        </p:nvSpPr>
        <p:spPr>
          <a:xfrm>
            <a:off x="4906668" y="5655126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update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9920AA9-94EF-4876-BF8D-2015D2C0500B}"/>
              </a:ext>
            </a:extLst>
          </p:cNvPr>
          <p:cNvSpPr txBox="1"/>
          <p:nvPr/>
        </p:nvSpPr>
        <p:spPr>
          <a:xfrm>
            <a:off x="2375825" y="1396746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2675465-EF3C-4855-B26E-96CC44DE8504}"/>
              </a:ext>
            </a:extLst>
          </p:cNvPr>
          <p:cNvSpPr txBox="1"/>
          <p:nvPr/>
        </p:nvSpPr>
        <p:spPr>
          <a:xfrm>
            <a:off x="2375825" y="1658043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update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A4CA951-02D9-42DD-BDEE-D628A67E766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908295" y="2539099"/>
            <a:ext cx="2621983" cy="5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74955104-F56F-4291-B5CE-6ECB5FF88AD1}"/>
              </a:ext>
            </a:extLst>
          </p:cNvPr>
          <p:cNvCxnSpPr>
            <a:cxnSpLocks/>
          </p:cNvCxnSpPr>
          <p:nvPr/>
        </p:nvCxnSpPr>
        <p:spPr>
          <a:xfrm flipV="1">
            <a:off x="1801640" y="645928"/>
            <a:ext cx="623386" cy="90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753DFAFB-6CE5-4071-9C93-7DE390B3B916}"/>
              </a:ext>
            </a:extLst>
          </p:cNvPr>
          <p:cNvSpPr txBox="1"/>
          <p:nvPr/>
        </p:nvSpPr>
        <p:spPr>
          <a:xfrm>
            <a:off x="2432359" y="222768"/>
            <a:ext cx="112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2b. download images </a:t>
            </a:r>
            <a:br>
              <a:rPr lang="fr-FR" sz="1600" dirty="0"/>
            </a:br>
            <a:r>
              <a:rPr lang="fr-FR" sz="1100" dirty="0"/>
              <a:t>in local cache</a:t>
            </a:r>
            <a:endParaRPr lang="fr-FR" sz="16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AF25E2F-5B8C-40E6-A27A-111978DEF154}"/>
              </a:ext>
            </a:extLst>
          </p:cNvPr>
          <p:cNvSpPr txBox="1"/>
          <p:nvPr/>
        </p:nvSpPr>
        <p:spPr>
          <a:xfrm>
            <a:off x="2158287" y="275188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inject</a:t>
            </a:r>
            <a:r>
              <a:rPr lang="fr-FR" dirty="0"/>
              <a:t> </a:t>
            </a:r>
          </a:p>
          <a:p>
            <a:r>
              <a:rPr lang="fr-FR" dirty="0"/>
              <a:t>images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8CD32F3-EDD3-4798-8209-F20E90EAC27B}"/>
              </a:ext>
            </a:extLst>
          </p:cNvPr>
          <p:cNvSpPr txBox="1"/>
          <p:nvPr/>
        </p:nvSpPr>
        <p:spPr>
          <a:xfrm>
            <a:off x="904688" y="8297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Temporary</a:t>
            </a:r>
            <a:endParaRPr lang="fr-FR" sz="1200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F5D24CE-F80E-4CBB-BA80-D933483D0659}"/>
              </a:ext>
            </a:extLst>
          </p:cNvPr>
          <p:cNvSpPr txBox="1"/>
          <p:nvPr/>
        </p:nvSpPr>
        <p:spPr>
          <a:xfrm>
            <a:off x="8733607" y="3057282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BC0B503-44CF-4E0E-9EB1-DB34E29AEF97}"/>
              </a:ext>
            </a:extLst>
          </p:cNvPr>
          <p:cNvSpPr txBox="1"/>
          <p:nvPr/>
        </p:nvSpPr>
        <p:spPr>
          <a:xfrm>
            <a:off x="5976222" y="3129047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30DC81A-7281-42CE-9A52-E47B5AF6EDE5}"/>
              </a:ext>
            </a:extLst>
          </p:cNvPr>
          <p:cNvSpPr txBox="1"/>
          <p:nvPr/>
        </p:nvSpPr>
        <p:spPr>
          <a:xfrm>
            <a:off x="5877358" y="2909133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(master/</a:t>
            </a:r>
            <a:r>
              <a:rPr lang="fr-FR" sz="1200" dirty="0" err="1"/>
              <a:t>worker</a:t>
            </a:r>
            <a:r>
              <a:rPr lang="fr-FR" sz="1200" dirty="0"/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AEE35F5-4FC5-4869-8C71-421661D5D832}"/>
              </a:ext>
            </a:extLst>
          </p:cNvPr>
          <p:cNvSpPr txBox="1"/>
          <p:nvPr/>
        </p:nvSpPr>
        <p:spPr>
          <a:xfrm>
            <a:off x="8643682" y="2844273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(master/</a:t>
            </a:r>
            <a:r>
              <a:rPr lang="fr-FR" sz="1200" dirty="0" err="1"/>
              <a:t>worker</a:t>
            </a:r>
            <a:r>
              <a:rPr lang="fr-FR" sz="1200" dirty="0"/>
              <a:t>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E09813-B9B6-4A24-BD18-DFF0BBA88471}"/>
              </a:ext>
            </a:extLst>
          </p:cNvPr>
          <p:cNvSpPr/>
          <p:nvPr/>
        </p:nvSpPr>
        <p:spPr>
          <a:xfrm>
            <a:off x="7732070" y="265204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store</a:t>
            </a:r>
          </a:p>
        </p:txBody>
      </p:sp>
    </p:spTree>
    <p:extLst>
      <p:ext uri="{BB962C8B-B14F-4D97-AF65-F5344CB8AC3E}">
        <p14:creationId xmlns:p14="http://schemas.microsoft.com/office/powerpoint/2010/main" val="2050647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230</Words>
  <Application>Microsoft Office PowerPoint</Application>
  <PresentationFormat>Grand écran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</cp:revision>
  <dcterms:created xsi:type="dcterms:W3CDTF">2021-11-21T21:20:47Z</dcterms:created>
  <dcterms:modified xsi:type="dcterms:W3CDTF">2021-11-21T23:04:23Z</dcterms:modified>
</cp:coreProperties>
</file>