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DA89"/>
    <a:srgbClr val="F9AB00"/>
    <a:srgbClr val="34A853"/>
    <a:srgbClr val="E871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250FCE-E67A-43E8-9BE8-7394450DC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55A869-3DC2-4F3C-8E63-F26605FEF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17D8C5-3347-49E4-99D7-52BB7E90E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765D-FD51-4009-9455-C89D2FEB6B25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E11AB0-909B-4C7B-8057-5081E6E7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4BAE2E-C63C-4B3E-8921-8A214D71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B6C9-EDF5-4178-A54A-EC5D382244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0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967B1B-BF56-4131-80B8-F852C2991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4523C9-5CB6-4683-BC27-F621BF883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D3837E-F633-429C-B1BA-0CABD49B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765D-FD51-4009-9455-C89D2FEB6B25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866FA5-725D-44A6-B5DF-297AA35C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5B85A4-3442-4D0F-8A09-2856F0B5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B6C9-EDF5-4178-A54A-EC5D382244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25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F3C16D4-DF01-4CD9-806C-2CAEC469D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8F2B75-41C6-4050-8C58-35E5C4CE3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792970-1B01-4420-8787-05DDD8D8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765D-FD51-4009-9455-C89D2FEB6B25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29A2E7-F4F0-4A4E-8E44-8C885EBB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F60578-803A-4019-9B56-9F83964E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B6C9-EDF5-4178-A54A-EC5D382244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09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AD666D-09A2-474C-B609-17929758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88C6F7-AD52-47EF-BED5-B84B10E7E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A33CF3-879D-4074-8076-0805A6051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765D-FD51-4009-9455-C89D2FEB6B25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B9AE0F-CD09-49C7-A833-FA691766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8E31AC-A2DF-412C-A695-D10205EC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B6C9-EDF5-4178-A54A-EC5D382244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18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8A06E2-709B-4C12-8050-EFD6CA72C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359923-80DB-444B-A2FE-DF09DFD19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940911-A774-48EA-8EBA-D3FDE4B9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765D-FD51-4009-9455-C89D2FEB6B25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2B6F22-B7EA-46D6-85AF-E70D6DE4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6CDBBB-3A06-4280-9F41-AEA464B0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B6C9-EDF5-4178-A54A-EC5D382244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70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3264BD-4CBF-4801-8719-AD6DC1280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0A926D-8EC6-4D34-9C2B-BA531DE63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63BA67-D453-4EF1-99CD-8A0D2E691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946EF9-2AA8-4DFD-BF92-3A741FD3C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765D-FD51-4009-9455-C89D2FEB6B25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EC95B0-316C-42F5-8BCE-D1BA0525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155937-BEE6-42F3-98BE-1E25B916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B6C9-EDF5-4178-A54A-EC5D382244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51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28D0E-16CD-4824-88AB-1732F7AF2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A7212F-E983-4103-BF08-559D29AAB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4DDA25-9EE4-4E58-9F24-921337595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372AD8-AB93-457E-BB3A-23C845203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AC43D70-AD25-4AF2-81CB-83B35C704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06805D0-C485-4E43-B7CB-6763FECC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765D-FD51-4009-9455-C89D2FEB6B25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6572D40-814C-420F-9CC3-B8AC34BCC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8183BD-02F0-45E6-82A8-2ED45493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B6C9-EDF5-4178-A54A-EC5D382244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815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121AE8-234E-4BB4-BC63-806F0527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055D63C-E3C3-4745-8ADD-C0C32151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765D-FD51-4009-9455-C89D2FEB6B25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06C9C9-7566-4C04-8E5E-2EEDE07CA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9F9FB49-82A4-4DCC-A9F4-1A46C078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B6C9-EDF5-4178-A54A-EC5D382244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10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67A0A03-FEDE-4F9E-AF8A-30726A51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765D-FD51-4009-9455-C89D2FEB6B25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241119A-36E4-4FF1-B3FF-219951BB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F79A56-05B6-49B7-999C-C20D7150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B6C9-EDF5-4178-A54A-EC5D382244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76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6749B8-11FC-4B91-9501-EA6EC3648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5E1DB2-B376-4735-83D8-073A187B7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71E0E5-1B1B-4C41-9E72-0236AA880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160BC9-1D60-46DB-A68F-2E2E7C695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765D-FD51-4009-9455-C89D2FEB6B25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4C7102-18D6-40E9-B7FA-E151EAB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72C61F-6F7E-4EDF-BAFA-D487191CB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B6C9-EDF5-4178-A54A-EC5D382244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72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8FECD5-4185-44EC-97CC-2D65B498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BE7BF0B-DD4B-4A76-B075-94594DC17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CFD8C5-D902-41CB-89CF-D902EF86F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160196-5D3D-4697-B163-7C0BE6813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765D-FD51-4009-9455-C89D2FEB6B25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0974B4-45E3-4714-86BF-6E3D8C41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6C2FDB-6EC2-4483-B15D-3500BFCD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B6C9-EDF5-4178-A54A-EC5D382244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18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5EB102F-F9F1-48C2-9A0E-D836F8F1A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D8182F-2F47-4E33-9A2C-C42F886EB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C3DB99-1F64-462B-B64F-D52AE13F6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E765D-FD51-4009-9455-C89D2FEB6B25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A52E40-3FC9-4B60-9548-5C0246305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2B0D72-52DF-4887-A222-60879E1CD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AB6C9-EDF5-4178-A54A-EC5D382244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69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03EB653-F823-4913-9956-C04221F3AFC1}"/>
              </a:ext>
            </a:extLst>
          </p:cNvPr>
          <p:cNvSpPr/>
          <p:nvPr/>
        </p:nvSpPr>
        <p:spPr>
          <a:xfrm>
            <a:off x="3643971" y="73891"/>
            <a:ext cx="8455664" cy="6631709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D6FB04-F0F2-4D61-802C-78BF67A55079}"/>
              </a:ext>
            </a:extLst>
          </p:cNvPr>
          <p:cNvSpPr/>
          <p:nvPr/>
        </p:nvSpPr>
        <p:spPr>
          <a:xfrm>
            <a:off x="5908786" y="223645"/>
            <a:ext cx="3746148" cy="2757882"/>
          </a:xfrm>
          <a:prstGeom prst="rect">
            <a:avLst/>
          </a:prstGeom>
          <a:solidFill>
            <a:srgbClr val="E871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/>
              <a:t>Google </a:t>
            </a:r>
            <a:r>
              <a:rPr lang="fr-FR" b="1" dirty="0" err="1"/>
              <a:t>Colab</a:t>
            </a:r>
            <a:endParaRPr lang="fr-FR" b="1" dirty="0"/>
          </a:p>
          <a:p>
            <a:pPr algn="ctr"/>
            <a:r>
              <a:rPr lang="fr-FR" dirty="0"/>
              <a:t>Notebook Server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681486E-6CFF-4CED-9470-4199C6111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228" y="358657"/>
            <a:ext cx="561975" cy="5143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9C8C1D0-5F78-4674-AB3D-A53DBE7CE16C}"/>
              </a:ext>
            </a:extLst>
          </p:cNvPr>
          <p:cNvSpPr/>
          <p:nvPr/>
        </p:nvSpPr>
        <p:spPr>
          <a:xfrm>
            <a:off x="6685951" y="3913419"/>
            <a:ext cx="2450432" cy="2610672"/>
          </a:xfrm>
          <a:prstGeom prst="rect">
            <a:avLst/>
          </a:prstGeom>
          <a:solidFill>
            <a:srgbClr val="E871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fr-FR" dirty="0"/>
              <a:t>Google </a:t>
            </a:r>
            <a:r>
              <a:rPr lang="fr-FR" dirty="0" err="1"/>
              <a:t>Colab</a:t>
            </a:r>
            <a:endParaRPr lang="fr-FR" dirty="0"/>
          </a:p>
          <a:p>
            <a:pPr algn="ctr"/>
            <a:r>
              <a:rPr lang="fr-FR" dirty="0"/>
              <a:t>Virtual Machine </a:t>
            </a:r>
            <a:r>
              <a:rPr lang="fr-FR" b="1" dirty="0"/>
              <a:t>(CPU)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33859E7-BBA7-4FFC-94C8-F76D6ACEE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401" y="4049829"/>
            <a:ext cx="598931" cy="5481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149EAF-F282-4DAD-896A-204304CC30D6}"/>
              </a:ext>
            </a:extLst>
          </p:cNvPr>
          <p:cNvSpPr/>
          <p:nvPr/>
        </p:nvSpPr>
        <p:spPr>
          <a:xfrm>
            <a:off x="3777073" y="3913419"/>
            <a:ext cx="2601526" cy="2610672"/>
          </a:xfrm>
          <a:prstGeom prst="rect">
            <a:avLst/>
          </a:prstGeom>
          <a:solidFill>
            <a:srgbClr val="34A8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fr-FR" dirty="0"/>
              <a:t>Google Drive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E76E85BC-4DD5-4804-A913-DA915B9E6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167" y="4049828"/>
            <a:ext cx="552450" cy="504825"/>
          </a:xfrm>
          <a:prstGeom prst="rect">
            <a:avLst/>
          </a:prstGeom>
        </p:spPr>
      </p:pic>
      <p:grpSp>
        <p:nvGrpSpPr>
          <p:cNvPr id="35" name="Groupe 34">
            <a:extLst>
              <a:ext uri="{FF2B5EF4-FFF2-40B4-BE49-F238E27FC236}">
                <a16:creationId xmlns:a16="http://schemas.microsoft.com/office/drawing/2014/main" id="{D460304A-2980-494C-941C-84834946E502}"/>
              </a:ext>
            </a:extLst>
          </p:cNvPr>
          <p:cNvGrpSpPr/>
          <p:nvPr/>
        </p:nvGrpSpPr>
        <p:grpSpPr>
          <a:xfrm>
            <a:off x="454274" y="1756734"/>
            <a:ext cx="2457975" cy="2449585"/>
            <a:chOff x="718198" y="352382"/>
            <a:chExt cx="2457975" cy="2449585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749FA09E-E1AC-4A44-97CD-82734441B3FE}"/>
                </a:ext>
              </a:extLst>
            </p:cNvPr>
            <p:cNvGrpSpPr/>
            <p:nvPr/>
          </p:nvGrpSpPr>
          <p:grpSpPr>
            <a:xfrm>
              <a:off x="718198" y="352382"/>
              <a:ext cx="2457975" cy="2449585"/>
              <a:chOff x="1375794" y="671119"/>
              <a:chExt cx="2457975" cy="244958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77C4910-E43A-454F-BC12-D154B0944686}"/>
                  </a:ext>
                </a:extLst>
              </p:cNvPr>
              <p:cNvSpPr/>
              <p:nvPr/>
            </p:nvSpPr>
            <p:spPr>
              <a:xfrm>
                <a:off x="1375794" y="671119"/>
                <a:ext cx="2457975" cy="24495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lang="fr-FR" sz="2400" b="1" dirty="0" err="1"/>
                  <a:t>Your</a:t>
                </a:r>
                <a:r>
                  <a:rPr lang="fr-FR" sz="2400" b="1" dirty="0"/>
                  <a:t> Computer</a:t>
                </a:r>
              </a:p>
            </p:txBody>
          </p:sp>
          <p:pic>
            <p:nvPicPr>
              <p:cNvPr id="20" name="Image 19">
                <a:extLst>
                  <a:ext uri="{FF2B5EF4-FFF2-40B4-BE49-F238E27FC236}">
                    <a16:creationId xmlns:a16="http://schemas.microsoft.com/office/drawing/2014/main" id="{7D47C158-B0A1-4570-A999-93E914917F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6021" y="801921"/>
                <a:ext cx="524452" cy="518559"/>
              </a:xfrm>
              <a:prstGeom prst="rect">
                <a:avLst/>
              </a:prstGeom>
            </p:spPr>
          </p:pic>
          <p:pic>
            <p:nvPicPr>
              <p:cNvPr id="22" name="Image 21">
                <a:extLst>
                  <a:ext uri="{FF2B5EF4-FFF2-40B4-BE49-F238E27FC236}">
                    <a16:creationId xmlns:a16="http://schemas.microsoft.com/office/drawing/2014/main" id="{92D30237-AF77-46BC-838A-BF12512637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4108" y="801922"/>
                <a:ext cx="524452" cy="512112"/>
              </a:xfrm>
              <a:prstGeom prst="rect">
                <a:avLst/>
              </a:prstGeom>
            </p:spPr>
          </p:pic>
          <p:pic>
            <p:nvPicPr>
              <p:cNvPr id="24" name="Image 23">
                <a:extLst>
                  <a:ext uri="{FF2B5EF4-FFF2-40B4-BE49-F238E27FC236}">
                    <a16:creationId xmlns:a16="http://schemas.microsoft.com/office/drawing/2014/main" id="{13581064-2801-4F7C-AC37-EED5B0C471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82195" y="787201"/>
                <a:ext cx="524452" cy="524452"/>
              </a:xfrm>
              <a:prstGeom prst="rect">
                <a:avLst/>
              </a:prstGeom>
            </p:spPr>
          </p:pic>
        </p:grpSp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FE67CCE3-46F2-4A0B-B3FC-F780664F7906}"/>
                </a:ext>
              </a:extLst>
            </p:cNvPr>
            <p:cNvSpPr/>
            <p:nvPr/>
          </p:nvSpPr>
          <p:spPr>
            <a:xfrm>
              <a:off x="1319098" y="1252617"/>
              <a:ext cx="1256174" cy="100676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Web Browser</a:t>
              </a:r>
            </a:p>
          </p:txBody>
        </p:sp>
      </p:grp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E461A6A2-1E85-4D5A-B06E-BC72905B3031}"/>
              </a:ext>
            </a:extLst>
          </p:cNvPr>
          <p:cNvSpPr/>
          <p:nvPr/>
        </p:nvSpPr>
        <p:spPr>
          <a:xfrm>
            <a:off x="6235312" y="1123881"/>
            <a:ext cx="1454312" cy="1006763"/>
          </a:xfrm>
          <a:prstGeom prst="roundRect">
            <a:avLst/>
          </a:prstGeom>
          <a:solidFill>
            <a:srgbClr val="FFDA8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Notebook 1</a:t>
            </a:r>
          </a:p>
          <a:p>
            <a:pPr algn="ctr"/>
            <a:r>
              <a:rPr lang="fr-FR" dirty="0"/>
              <a:t>Editor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51794A0C-B766-4498-AEB1-D1C579F4F0EF}"/>
              </a:ext>
            </a:extLst>
          </p:cNvPr>
          <p:cNvSpPr/>
          <p:nvPr/>
        </p:nvSpPr>
        <p:spPr>
          <a:xfrm>
            <a:off x="7877283" y="1123881"/>
            <a:ext cx="1454312" cy="1006763"/>
          </a:xfrm>
          <a:prstGeom prst="roundRect">
            <a:avLst/>
          </a:prstGeom>
          <a:solidFill>
            <a:srgbClr val="FFDA8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Notebook 2</a:t>
            </a:r>
          </a:p>
          <a:p>
            <a:pPr algn="ctr"/>
            <a:r>
              <a:rPr lang="fr-FR" dirty="0"/>
              <a:t>Editor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3681D19-3C07-45A1-B40C-199A28D591E7}"/>
              </a:ext>
            </a:extLst>
          </p:cNvPr>
          <p:cNvSpPr/>
          <p:nvPr/>
        </p:nvSpPr>
        <p:spPr>
          <a:xfrm>
            <a:off x="4671187" y="4342953"/>
            <a:ext cx="1454312" cy="720575"/>
          </a:xfrm>
          <a:prstGeom prst="roundRect">
            <a:avLst/>
          </a:prstGeom>
          <a:solidFill>
            <a:srgbClr val="FFDA8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Notebook 1</a:t>
            </a:r>
          </a:p>
          <a:p>
            <a:pPr algn="ctr"/>
            <a:r>
              <a:rPr lang="fr-FR" dirty="0"/>
              <a:t>File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B25288C5-8611-4FF4-BB8C-D7C3C2B918F0}"/>
              </a:ext>
            </a:extLst>
          </p:cNvPr>
          <p:cNvSpPr/>
          <p:nvPr/>
        </p:nvSpPr>
        <p:spPr>
          <a:xfrm>
            <a:off x="4671187" y="5200282"/>
            <a:ext cx="1454312" cy="710991"/>
          </a:xfrm>
          <a:prstGeom prst="roundRect">
            <a:avLst/>
          </a:prstGeom>
          <a:solidFill>
            <a:srgbClr val="FFDA8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Notebook 2</a:t>
            </a:r>
          </a:p>
          <a:p>
            <a:pPr algn="ctr"/>
            <a:r>
              <a:rPr lang="fr-FR" dirty="0"/>
              <a:t>File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2D2E9EF4-7608-4B00-B790-C579A5AEEDDF}"/>
              </a:ext>
            </a:extLst>
          </p:cNvPr>
          <p:cNvSpPr/>
          <p:nvPr/>
        </p:nvSpPr>
        <p:spPr>
          <a:xfrm>
            <a:off x="7184011" y="4813058"/>
            <a:ext cx="1454312" cy="1006763"/>
          </a:xfrm>
          <a:prstGeom prst="roundRect">
            <a:avLst/>
          </a:prstGeom>
          <a:solidFill>
            <a:srgbClr val="FFDA8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Notebook 1</a:t>
            </a:r>
          </a:p>
          <a:p>
            <a:pPr algn="ctr"/>
            <a:r>
              <a:rPr lang="fr-FR" sz="1400" dirty="0" err="1"/>
              <a:t>Hosted</a:t>
            </a:r>
            <a:r>
              <a:rPr lang="fr-FR" sz="1400" dirty="0"/>
              <a:t> Runtime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33A58E-CBA2-4488-99E7-9E9AD8F60C38}"/>
              </a:ext>
            </a:extLst>
          </p:cNvPr>
          <p:cNvSpPr/>
          <p:nvPr/>
        </p:nvSpPr>
        <p:spPr>
          <a:xfrm>
            <a:off x="9484570" y="3913419"/>
            <a:ext cx="2450432" cy="2610672"/>
          </a:xfrm>
          <a:prstGeom prst="rect">
            <a:avLst/>
          </a:prstGeom>
          <a:solidFill>
            <a:srgbClr val="E871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fr-FR" dirty="0"/>
              <a:t>Google </a:t>
            </a:r>
            <a:r>
              <a:rPr lang="fr-FR" dirty="0" err="1"/>
              <a:t>Colab</a:t>
            </a:r>
            <a:endParaRPr lang="fr-FR" dirty="0"/>
          </a:p>
          <a:p>
            <a:pPr algn="ctr"/>
            <a:r>
              <a:rPr lang="fr-FR" dirty="0"/>
              <a:t>Virtual Machine </a:t>
            </a:r>
            <a:r>
              <a:rPr lang="fr-FR" b="1" dirty="0"/>
              <a:t>+ GPU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0FC2819D-35F7-4A06-97C8-E27666AA4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020" y="4049829"/>
            <a:ext cx="598931" cy="548174"/>
          </a:xfrm>
          <a:prstGeom prst="rect">
            <a:avLst/>
          </a:prstGeom>
        </p:spPr>
      </p:pic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2C8B67A8-B1CA-4D81-8C46-E0C9038251BB}"/>
              </a:ext>
            </a:extLst>
          </p:cNvPr>
          <p:cNvSpPr/>
          <p:nvPr/>
        </p:nvSpPr>
        <p:spPr>
          <a:xfrm>
            <a:off x="9982630" y="4813058"/>
            <a:ext cx="1454312" cy="1006763"/>
          </a:xfrm>
          <a:prstGeom prst="roundRect">
            <a:avLst/>
          </a:prstGeom>
          <a:solidFill>
            <a:srgbClr val="FFDA8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Notebook 2</a:t>
            </a:r>
          </a:p>
          <a:p>
            <a:pPr algn="ctr"/>
            <a:r>
              <a:rPr lang="fr-FR" sz="1400" dirty="0" err="1"/>
              <a:t>Hosted</a:t>
            </a:r>
            <a:r>
              <a:rPr lang="fr-FR" sz="1400" dirty="0"/>
              <a:t> Runtime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AC0680A2-16B5-4025-A7FC-BC876C7D81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0923" y="127074"/>
            <a:ext cx="1866900" cy="1514475"/>
          </a:xfrm>
          <a:prstGeom prst="rect">
            <a:avLst/>
          </a:prstGeom>
        </p:spPr>
      </p:pic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526DFF19-5D5D-4010-B3D8-FB80E185720B}"/>
              </a:ext>
            </a:extLst>
          </p:cNvPr>
          <p:cNvCxnSpPr/>
          <p:nvPr/>
        </p:nvCxnSpPr>
        <p:spPr>
          <a:xfrm flipV="1">
            <a:off x="2385127" y="1641549"/>
            <a:ext cx="3676101" cy="148034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CEC275A9-6192-43ED-BCB4-23802B230D80}"/>
              </a:ext>
            </a:extLst>
          </p:cNvPr>
          <p:cNvSpPr txBox="1"/>
          <p:nvPr/>
        </p:nvSpPr>
        <p:spPr>
          <a:xfrm rot="20255323">
            <a:off x="3086697" y="1985467"/>
            <a:ext cx="21997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Work with notebooks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66139E3F-FA79-497A-A35D-B2437E285490}"/>
              </a:ext>
            </a:extLst>
          </p:cNvPr>
          <p:cNvSpPr txBox="1"/>
          <p:nvPr/>
        </p:nvSpPr>
        <p:spPr>
          <a:xfrm rot="20277906">
            <a:off x="3315222" y="2361363"/>
            <a:ext cx="21160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in </a:t>
            </a:r>
            <a:r>
              <a:rPr lang="fr-FR" dirty="0" err="1"/>
              <a:t>your</a:t>
            </a:r>
            <a:r>
              <a:rPr lang="fr-FR" dirty="0"/>
              <a:t> web browser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C0102A18-12A8-4541-8741-722F78EFFC86}"/>
              </a:ext>
            </a:extLst>
          </p:cNvPr>
          <p:cNvCxnSpPr>
            <a:cxnSpLocks/>
          </p:cNvCxnSpPr>
          <p:nvPr/>
        </p:nvCxnSpPr>
        <p:spPr>
          <a:xfrm flipV="1">
            <a:off x="5460914" y="2381518"/>
            <a:ext cx="885818" cy="177992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D4234E69-9742-400C-82FA-CCC18090E58F}"/>
              </a:ext>
            </a:extLst>
          </p:cNvPr>
          <p:cNvCxnSpPr>
            <a:cxnSpLocks/>
          </p:cNvCxnSpPr>
          <p:nvPr/>
        </p:nvCxnSpPr>
        <p:spPr>
          <a:xfrm flipH="1" flipV="1">
            <a:off x="7102525" y="2170134"/>
            <a:ext cx="889556" cy="21537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DC5292F4-C68E-4374-9DB8-B22DD71C0D6E}"/>
              </a:ext>
            </a:extLst>
          </p:cNvPr>
          <p:cNvCxnSpPr>
            <a:cxnSpLocks/>
          </p:cNvCxnSpPr>
          <p:nvPr/>
        </p:nvCxnSpPr>
        <p:spPr>
          <a:xfrm flipH="1" flipV="1">
            <a:off x="8791433" y="2170949"/>
            <a:ext cx="1982124" cy="217200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12782D70-D47D-4411-817A-14767CBD2070}"/>
              </a:ext>
            </a:extLst>
          </p:cNvPr>
          <p:cNvSpPr txBox="1"/>
          <p:nvPr/>
        </p:nvSpPr>
        <p:spPr>
          <a:xfrm rot="17778222">
            <a:off x="5056033" y="2974581"/>
            <a:ext cx="131350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Load</a:t>
            </a:r>
            <a:r>
              <a:rPr lang="fr-FR" dirty="0"/>
              <a:t> &amp; </a:t>
            </a:r>
            <a:r>
              <a:rPr lang="fr-FR" dirty="0" err="1"/>
              <a:t>save</a:t>
            </a:r>
            <a:endParaRPr lang="fr-FR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67339100-3750-4388-BD7B-1CC7F595F986}"/>
              </a:ext>
            </a:extLst>
          </p:cNvPr>
          <p:cNvSpPr txBox="1"/>
          <p:nvPr/>
        </p:nvSpPr>
        <p:spPr>
          <a:xfrm rot="17778222">
            <a:off x="5450128" y="3168919"/>
            <a:ext cx="13069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.</a:t>
            </a:r>
            <a:r>
              <a:rPr lang="fr-FR" dirty="0" err="1"/>
              <a:t>ipynb</a:t>
            </a:r>
            <a:r>
              <a:rPr lang="fr-FR" dirty="0"/>
              <a:t> files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F4154AF5-9C8E-418C-98FB-A29DB2D14B76}"/>
              </a:ext>
            </a:extLst>
          </p:cNvPr>
          <p:cNvSpPr txBox="1"/>
          <p:nvPr/>
        </p:nvSpPr>
        <p:spPr>
          <a:xfrm rot="4050909">
            <a:off x="6917871" y="3032300"/>
            <a:ext cx="16886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Execute Python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19B44A56-8B2B-4C55-85FD-196AAB905572}"/>
              </a:ext>
            </a:extLst>
          </p:cNvPr>
          <p:cNvSpPr txBox="1"/>
          <p:nvPr/>
        </p:nvSpPr>
        <p:spPr>
          <a:xfrm rot="2897825">
            <a:off x="9208440" y="3062359"/>
            <a:ext cx="16886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Execute Python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FDEE0AFB-A7EC-4538-A7D0-4DE8B2C63A7F}"/>
              </a:ext>
            </a:extLst>
          </p:cNvPr>
          <p:cNvSpPr txBox="1"/>
          <p:nvPr/>
        </p:nvSpPr>
        <p:spPr>
          <a:xfrm rot="2897825">
            <a:off x="8975110" y="3205079"/>
            <a:ext cx="12898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in temp VM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ABCCAB90-ECDD-438D-B767-D4F1B801F704}"/>
              </a:ext>
            </a:extLst>
          </p:cNvPr>
          <p:cNvSpPr txBox="1"/>
          <p:nvPr/>
        </p:nvSpPr>
        <p:spPr>
          <a:xfrm rot="4050909">
            <a:off x="6653249" y="3006962"/>
            <a:ext cx="12898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in temp VM</a:t>
            </a:r>
          </a:p>
        </p:txBody>
      </p:sp>
    </p:spTree>
    <p:extLst>
      <p:ext uri="{BB962C8B-B14F-4D97-AF65-F5344CB8AC3E}">
        <p14:creationId xmlns:p14="http://schemas.microsoft.com/office/powerpoint/2010/main" val="23642826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66</Words>
  <Application>Microsoft Office PowerPoint</Application>
  <PresentationFormat>Grand écran</PresentationFormat>
  <Paragraphs>29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Prud'hon</dc:creator>
  <cp:lastModifiedBy>Laurent Prud'hon</cp:lastModifiedBy>
  <cp:revision>12</cp:revision>
  <dcterms:created xsi:type="dcterms:W3CDTF">2021-01-17T15:05:39Z</dcterms:created>
  <dcterms:modified xsi:type="dcterms:W3CDTF">2021-01-17T16:35:11Z</dcterms:modified>
</cp:coreProperties>
</file>